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3" r:id="rId11"/>
    <p:sldId id="274" r:id="rId12"/>
    <p:sldId id="275" r:id="rId13"/>
    <p:sldId id="277" r:id="rId14"/>
    <p:sldId id="271" r:id="rId15"/>
    <p:sldId id="272" r:id="rId16"/>
    <p:sldId id="278" r:id="rId17"/>
    <p:sldId id="279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E79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CA60-E8CC-431E-8C43-3573177272E5}" v="105" dt="2020-12-21T13:08:2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7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 Fredrik Samson" userId="586a905d-0d4a-4994-a59a-597fc9a54863" providerId="ADAL" clId="{0185CA60-E8CC-431E-8C43-3573177272E5}"/>
    <pc:docChg chg="undo custSel addSld delSld modSld sldOrd modMainMaster">
      <pc:chgData name="Carl Fredrik Samson" userId="586a905d-0d4a-4994-a59a-597fc9a54863" providerId="ADAL" clId="{0185CA60-E8CC-431E-8C43-3573177272E5}" dt="2020-12-21T13:08:21.340" v="464"/>
      <pc:docMkLst>
        <pc:docMk/>
      </pc:docMkLst>
      <pc:sldChg chg="del modTransition">
        <pc:chgData name="Carl Fredrik Samson" userId="586a905d-0d4a-4994-a59a-597fc9a54863" providerId="ADAL" clId="{0185CA60-E8CC-431E-8C43-3573177272E5}" dt="2020-12-21T11:37:08.004" v="6" actId="47"/>
        <pc:sldMkLst>
          <pc:docMk/>
          <pc:sldMk cId="1731506996" sldId="256"/>
        </pc:sldMkLst>
      </pc:sldChg>
      <pc:sldChg chg="addSp delSp modSp mod modTransition">
        <pc:chgData name="Carl Fredrik Samson" userId="586a905d-0d4a-4994-a59a-597fc9a54863" providerId="ADAL" clId="{0185CA60-E8CC-431E-8C43-3573177272E5}" dt="2020-12-21T13:08:11.687" v="461"/>
        <pc:sldMkLst>
          <pc:docMk/>
          <pc:sldMk cId="3500929765" sldId="257"/>
        </pc:sldMkLst>
        <pc:spChg chg="add del mod">
          <ac:chgData name="Carl Fredrik Samson" userId="586a905d-0d4a-4994-a59a-597fc9a54863" providerId="ADAL" clId="{0185CA60-E8CC-431E-8C43-3573177272E5}" dt="2020-12-21T12:04:06.834" v="388" actId="478"/>
          <ac:spMkLst>
            <pc:docMk/>
            <pc:sldMk cId="3500929765" sldId="257"/>
            <ac:spMk id="2" creationId="{DF110861-1993-471C-854B-38EF71006A8E}"/>
          </ac:spMkLst>
        </pc:spChg>
        <pc:spChg chg="add mod">
          <ac:chgData name="Carl Fredrik Samson" userId="586a905d-0d4a-4994-a59a-597fc9a54863" providerId="ADAL" clId="{0185CA60-E8CC-431E-8C43-3573177272E5}" dt="2020-12-21T12:05:47.491" v="412" actId="20577"/>
          <ac:spMkLst>
            <pc:docMk/>
            <pc:sldMk cId="3500929765" sldId="257"/>
            <ac:spMk id="3" creationId="{BE77304B-EE5C-41BC-A864-22670D34AC6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3.829" v="462"/>
        <pc:sldMkLst>
          <pc:docMk/>
          <pc:sldMk cId="3734026992" sldId="258"/>
        </pc:sldMkLst>
        <pc:spChg chg="add mod">
          <ac:chgData name="Carl Fredrik Samson" userId="586a905d-0d4a-4994-a59a-597fc9a54863" providerId="ADAL" clId="{0185CA60-E8CC-431E-8C43-3573177272E5}" dt="2020-12-21T12:05:52.866" v="414" actId="20577"/>
          <ac:spMkLst>
            <pc:docMk/>
            <pc:sldMk cId="3734026992" sldId="258"/>
            <ac:spMk id="18" creationId="{AB0B9721-41E3-4E84-BE01-DB70F5FA4BF5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5.819" v="463"/>
        <pc:sldMkLst>
          <pc:docMk/>
          <pc:sldMk cId="1299658862" sldId="259"/>
        </pc:sldMkLst>
        <pc:spChg chg="add mod">
          <ac:chgData name="Carl Fredrik Samson" userId="586a905d-0d4a-4994-a59a-597fc9a54863" providerId="ADAL" clId="{0185CA60-E8CC-431E-8C43-3573177272E5}" dt="2020-12-21T12:05:55.843" v="416" actId="20577"/>
          <ac:spMkLst>
            <pc:docMk/>
            <pc:sldMk cId="1299658862" sldId="259"/>
            <ac:spMk id="17" creationId="{01793BE0-4431-4641-A1B5-E9EB1EA8368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438655716" sldId="260"/>
        </pc:sldMkLst>
        <pc:spChg chg="add mod">
          <ac:chgData name="Carl Fredrik Samson" userId="586a905d-0d4a-4994-a59a-597fc9a54863" providerId="ADAL" clId="{0185CA60-E8CC-431E-8C43-3573177272E5}" dt="2020-12-21T12:05:59.474" v="418" actId="20577"/>
          <ac:spMkLst>
            <pc:docMk/>
            <pc:sldMk cId="2438655716" sldId="260"/>
            <ac:spMk id="18" creationId="{4B8F1FD5-D129-4ED4-80FD-A98EC59087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917079512" sldId="261"/>
        </pc:sldMkLst>
        <pc:spChg chg="add mod">
          <ac:chgData name="Carl Fredrik Samson" userId="586a905d-0d4a-4994-a59a-597fc9a54863" providerId="ADAL" clId="{0185CA60-E8CC-431E-8C43-3573177272E5}" dt="2020-12-21T12:06:02.915" v="420" actId="20577"/>
          <ac:spMkLst>
            <pc:docMk/>
            <pc:sldMk cId="2917079512" sldId="261"/>
            <ac:spMk id="20" creationId="{95F95524-1578-4C13-9644-F5050B396F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30666209" sldId="262"/>
        </pc:sldMkLst>
        <pc:spChg chg="add mod">
          <ac:chgData name="Carl Fredrik Samson" userId="586a905d-0d4a-4994-a59a-597fc9a54863" providerId="ADAL" clId="{0185CA60-E8CC-431E-8C43-3573177272E5}" dt="2020-12-21T12:06:12.866" v="423" actId="20577"/>
          <ac:spMkLst>
            <pc:docMk/>
            <pc:sldMk cId="430666209" sldId="262"/>
            <ac:spMk id="20" creationId="{40CF175C-64AD-4081-8F04-F7EEB1DDD8E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87365302" sldId="263"/>
        </pc:sldMkLst>
        <pc:spChg chg="add mod">
          <ac:chgData name="Carl Fredrik Samson" userId="586a905d-0d4a-4994-a59a-597fc9a54863" providerId="ADAL" clId="{0185CA60-E8CC-431E-8C43-3573177272E5}" dt="2020-12-21T12:06:16.490" v="426" actId="20577"/>
          <ac:spMkLst>
            <pc:docMk/>
            <pc:sldMk cId="2387365302" sldId="263"/>
            <ac:spMk id="20" creationId="{B0D3DC1F-D108-42E8-BAE6-DB61C2739E0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057921730" sldId="264"/>
        </pc:sldMkLst>
        <pc:spChg chg="add mod">
          <ac:chgData name="Carl Fredrik Samson" userId="586a905d-0d4a-4994-a59a-597fc9a54863" providerId="ADAL" clId="{0185CA60-E8CC-431E-8C43-3573177272E5}" dt="2020-12-21T12:06:21.186" v="429" actId="20577"/>
          <ac:spMkLst>
            <pc:docMk/>
            <pc:sldMk cId="3057921730" sldId="264"/>
            <ac:spMk id="20" creationId="{DDD5ED8B-D7CB-49BE-9A4D-B20128DC3DD8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316763316" sldId="265"/>
        </pc:sldMkLst>
        <pc:spChg chg="add mod">
          <ac:chgData name="Carl Fredrik Samson" userId="586a905d-0d4a-4994-a59a-597fc9a54863" providerId="ADAL" clId="{0185CA60-E8CC-431E-8C43-3573177272E5}" dt="2020-12-21T12:06:27.730" v="432" actId="20577"/>
          <ac:spMkLst>
            <pc:docMk/>
            <pc:sldMk cId="1316763316" sldId="265"/>
            <ac:spMk id="19" creationId="{AC59C0F3-F5D1-4A55-9085-A724954032B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97082373" sldId="271"/>
        </pc:sldMkLst>
        <pc:spChg chg="add mod">
          <ac:chgData name="Carl Fredrik Samson" userId="586a905d-0d4a-4994-a59a-597fc9a54863" providerId="ADAL" clId="{0185CA60-E8CC-431E-8C43-3573177272E5}" dt="2020-12-21T12:07:16.395" v="453" actId="20577"/>
          <ac:spMkLst>
            <pc:docMk/>
            <pc:sldMk cId="97082373" sldId="271"/>
            <ac:spMk id="21" creationId="{86372916-1A89-4C4B-B641-0CC00CC87FA4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886449704" sldId="272"/>
        </pc:sldMkLst>
        <pc:spChg chg="mod">
          <ac:chgData name="Carl Fredrik Samson" userId="586a905d-0d4a-4994-a59a-597fc9a54863" providerId="ADAL" clId="{0185CA60-E8CC-431E-8C43-3573177272E5}" dt="2020-12-21T11:42:36.604" v="302" actId="20577"/>
          <ac:spMkLst>
            <pc:docMk/>
            <pc:sldMk cId="2886449704" sldId="272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7:20.970" v="456" actId="20577"/>
          <ac:spMkLst>
            <pc:docMk/>
            <pc:sldMk cId="2886449704" sldId="272"/>
            <ac:spMk id="18" creationId="{AAF64B53-9809-4FD2-8261-4030E051B60E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026392900" sldId="273"/>
        </pc:sldMkLst>
        <pc:spChg chg="add mod">
          <ac:chgData name="Carl Fredrik Samson" userId="586a905d-0d4a-4994-a59a-597fc9a54863" providerId="ADAL" clId="{0185CA60-E8CC-431E-8C43-3573177272E5}" dt="2020-12-21T12:06:32.002" v="435" actId="20577"/>
          <ac:spMkLst>
            <pc:docMk/>
            <pc:sldMk cId="4026392900" sldId="273"/>
            <ac:spMk id="19" creationId="{6DF8F914-321A-4443-BB78-22D1DB5B954A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571265781" sldId="274"/>
        </pc:sldMkLst>
        <pc:spChg chg="add mod">
          <ac:chgData name="Carl Fredrik Samson" userId="586a905d-0d4a-4994-a59a-597fc9a54863" providerId="ADAL" clId="{0185CA60-E8CC-431E-8C43-3573177272E5}" dt="2020-12-21T12:06:49.706" v="442" actId="20577"/>
          <ac:spMkLst>
            <pc:docMk/>
            <pc:sldMk cId="3571265781" sldId="274"/>
            <ac:spMk id="18" creationId="{8C83EDC1-E5BD-4B0C-9F59-AC022DBC3D6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01712251" sldId="275"/>
        </pc:sldMkLst>
        <pc:spChg chg="mod">
          <ac:chgData name="Carl Fredrik Samson" userId="586a905d-0d4a-4994-a59a-597fc9a54863" providerId="ADAL" clId="{0185CA60-E8CC-431E-8C43-3573177272E5}" dt="2020-12-21T11:42:03.639" v="292" actId="1076"/>
          <ac:spMkLst>
            <pc:docMk/>
            <pc:sldMk cId="101712251" sldId="275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6:55.931" v="445" actId="20577"/>
          <ac:spMkLst>
            <pc:docMk/>
            <pc:sldMk cId="101712251" sldId="275"/>
            <ac:spMk id="18" creationId="{04FB5EFD-80E4-4C8B-A7E7-56AC6AE0132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603516757" sldId="276"/>
        </pc:sldMkLst>
        <pc:spChg chg="add mod">
          <ac:chgData name="Carl Fredrik Samson" userId="586a905d-0d4a-4994-a59a-597fc9a54863" providerId="ADAL" clId="{0185CA60-E8CC-431E-8C43-3573177272E5}" dt="2020-12-21T12:07:01.186" v="449" actId="20577"/>
          <ac:spMkLst>
            <pc:docMk/>
            <pc:sldMk cId="2603516757" sldId="276"/>
            <ac:spMk id="18" creationId="{3A80C134-45A2-4B48-B630-5B0E666FC516}"/>
          </ac:spMkLst>
        </pc:spChg>
      </pc:sldChg>
      <pc:sldChg chg="addSp modSp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14329591" sldId="277"/>
        </pc:sldMkLst>
        <pc:spChg chg="add mod">
          <ac:chgData name="Carl Fredrik Samson" userId="586a905d-0d4a-4994-a59a-597fc9a54863" providerId="ADAL" clId="{0185CA60-E8CC-431E-8C43-3573177272E5}" dt="2020-12-21T12:07:09.576" v="450"/>
          <ac:spMkLst>
            <pc:docMk/>
            <pc:sldMk cId="2314329591" sldId="277"/>
            <ac:spMk id="20" creationId="{E202E891-2B48-4086-B3F0-5BBF1172FEDD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25553262" sldId="278"/>
        </pc:sldMkLst>
        <pc:spChg chg="mod">
          <ac:chgData name="Carl Fredrik Samson" userId="586a905d-0d4a-4994-a59a-597fc9a54863" providerId="ADAL" clId="{0185CA60-E8CC-431E-8C43-3573177272E5}" dt="2020-12-21T11:43:12.421" v="307" actId="114"/>
          <ac:spMkLst>
            <pc:docMk/>
            <pc:sldMk cId="425553262" sldId="278"/>
            <ac:spMk id="8" creationId="{339B62AF-79E4-47F9-B5EB-B7E72EDB68D3}"/>
          </ac:spMkLst>
        </pc:spChg>
        <pc:spChg chg="add mod">
          <ac:chgData name="Carl Fredrik Samson" userId="586a905d-0d4a-4994-a59a-597fc9a54863" providerId="ADAL" clId="{0185CA60-E8CC-431E-8C43-3573177272E5}" dt="2020-12-21T12:07:25.586" v="459" actId="20577"/>
          <ac:spMkLst>
            <pc:docMk/>
            <pc:sldMk cId="425553262" sldId="278"/>
            <ac:spMk id="18" creationId="{6978CC9A-B971-4E59-9C0A-B987F8ADBC20}"/>
          </ac:spMkLst>
        </pc:spChg>
      </pc:sldChg>
      <pc:sldChg chg="addSp delSp modSp add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196702643" sldId="279"/>
        </pc:sldMkLst>
        <pc:spChg chg="del">
          <ac:chgData name="Carl Fredrik Samson" userId="586a905d-0d4a-4994-a59a-597fc9a54863" providerId="ADAL" clId="{0185CA60-E8CC-431E-8C43-3573177272E5}" dt="2020-12-21T11:42:49.419" v="304" actId="478"/>
          <ac:spMkLst>
            <pc:docMk/>
            <pc:sldMk cId="3196702643" sldId="279"/>
            <ac:spMk id="2" creationId="{76B5FC65-A1C7-4796-AE2E-F81676D9AF6E}"/>
          </ac:spMkLst>
        </pc:spChg>
        <pc:spChg chg="mod">
          <ac:chgData name="Carl Fredrik Samson" userId="586a905d-0d4a-4994-a59a-597fc9a54863" providerId="ADAL" clId="{0185CA60-E8CC-431E-8C43-3573177272E5}" dt="2020-12-21T11:43:58.770" v="335" actId="1076"/>
          <ac:spMkLst>
            <pc:docMk/>
            <pc:sldMk cId="3196702643" sldId="279"/>
            <ac:spMk id="3" creationId="{1137C5A3-ED25-45A1-B26E-7506F9A0FEB7}"/>
          </ac:spMkLst>
        </pc:spChg>
        <pc:spChg chg="del">
          <ac:chgData name="Carl Fredrik Samson" userId="586a905d-0d4a-4994-a59a-597fc9a54863" providerId="ADAL" clId="{0185CA60-E8CC-431E-8C43-3573177272E5}" dt="2020-12-21T11:42:53.043" v="306" actId="478"/>
          <ac:spMkLst>
            <pc:docMk/>
            <pc:sldMk cId="3196702643" sldId="279"/>
            <ac:spMk id="8" creationId="{339B62AF-79E4-47F9-B5EB-B7E72EDB68D3}"/>
          </ac:spMkLst>
        </pc:spChg>
        <pc:spChg chg="del">
          <ac:chgData name="Carl Fredrik Samson" userId="586a905d-0d4a-4994-a59a-597fc9a54863" providerId="ADAL" clId="{0185CA60-E8CC-431E-8C43-3573177272E5}" dt="2020-12-21T11:42:51.531" v="305" actId="478"/>
          <ac:spMkLst>
            <pc:docMk/>
            <pc:sldMk cId="3196702643" sldId="279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1:44:11.038" v="352" actId="207"/>
          <ac:spMkLst>
            <pc:docMk/>
            <pc:sldMk cId="3196702643" sldId="279"/>
            <ac:spMk id="18" creationId="{12E9A682-B094-4A31-A2F4-3DD5D4CAC839}"/>
          </ac:spMkLst>
        </pc:spChg>
      </pc:sldChg>
      <pc:sldChg chg="delSp modSp add del mod ord">
        <pc:chgData name="Carl Fredrik Samson" userId="586a905d-0d4a-4994-a59a-597fc9a54863" providerId="ADAL" clId="{0185CA60-E8CC-431E-8C43-3573177272E5}" dt="2020-12-21T12:07:36.374" v="460" actId="47"/>
        <pc:sldMkLst>
          <pc:docMk/>
          <pc:sldMk cId="3398046195" sldId="280"/>
        </pc:sldMkLst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4" creationId="{1A1D9630-F6FF-46AC-A46A-0B408A72588E}"/>
          </ac:spMkLst>
        </pc:spChg>
        <pc:spChg chg="del">
          <ac:chgData name="Carl Fredrik Samson" userId="586a905d-0d4a-4994-a59a-597fc9a54863" providerId="ADAL" clId="{0185CA60-E8CC-431E-8C43-3573177272E5}" dt="2020-12-21T12:02:25.898" v="357" actId="478"/>
          <ac:spMkLst>
            <pc:docMk/>
            <pc:sldMk cId="3398046195" sldId="280"/>
            <ac:spMk id="5" creationId="{F92A4BC0-7F37-4108-9C0A-1F093C1E6237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6" creationId="{53163371-1C04-4FF3-B0FD-F9A7E45C560B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7" creationId="{86F7E038-52E2-4884-8054-20CB1B4909BC}"/>
          </ac:spMkLst>
        </pc:spChg>
        <pc:spChg chg="del">
          <ac:chgData name="Carl Fredrik Samson" userId="586a905d-0d4a-4994-a59a-597fc9a54863" providerId="ADAL" clId="{0185CA60-E8CC-431E-8C43-3573177272E5}" dt="2020-12-21T12:02:23.322" v="356" actId="478"/>
          <ac:spMkLst>
            <pc:docMk/>
            <pc:sldMk cId="3398046195" sldId="280"/>
            <ac:spMk id="11" creationId="{8B9B951F-C837-446E-B7F4-ECC5BD2129B9}"/>
          </ac:spMkLst>
        </pc:spChg>
        <pc:spChg chg="mod">
          <ac:chgData name="Carl Fredrik Samson" userId="586a905d-0d4a-4994-a59a-597fc9a54863" providerId="ADAL" clId="{0185CA60-E8CC-431E-8C43-3573177272E5}" dt="2020-12-21T12:02:53.951" v="370" actId="1076"/>
          <ac:spMkLst>
            <pc:docMk/>
            <pc:sldMk cId="3398046195" sldId="280"/>
            <ac:spMk id="12" creationId="{8368F81D-44B5-4FEB-9862-9367A41197F3}"/>
          </ac:spMkLst>
        </pc:spChg>
        <pc:spChg chg="del">
          <ac:chgData name="Carl Fredrik Samson" userId="586a905d-0d4a-4994-a59a-597fc9a54863" providerId="ADAL" clId="{0185CA60-E8CC-431E-8C43-3573177272E5}" dt="2020-12-21T12:02:58.162" v="371" actId="478"/>
          <ac:spMkLst>
            <pc:docMk/>
            <pc:sldMk cId="3398046195" sldId="280"/>
            <ac:spMk id="13" creationId="{7189929D-5CA3-4663-B2AC-0EDB29097BDE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15" creationId="{1D45B8BF-ADB8-47AF-AB69-CF30491965CF}"/>
          </ac:spMkLst>
        </pc:spChg>
      </pc:sldChg>
      <pc:sldMasterChg chg="modTransition modSldLayout">
        <pc:chgData name="Carl Fredrik Samson" userId="586a905d-0d4a-4994-a59a-597fc9a54863" providerId="ADAL" clId="{0185CA60-E8CC-431E-8C43-3573177272E5}" dt="2020-12-21T11:36:20.861" v="0"/>
        <pc:sldMasterMkLst>
          <pc:docMk/>
          <pc:sldMasterMk cId="861471252" sldId="2147483648"/>
        </pc:sldMasterMkLst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817094876" sldId="2147483649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639835972" sldId="2147483650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622508384" sldId="2147483651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771718939" sldId="2147483652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160081499" sldId="2147483653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92335241" sldId="2147483654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924934464" sldId="2147483655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947164873" sldId="2147483656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218444127" sldId="2147483657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638570953" sldId="2147483658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99792606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19A27-CFA0-4D62-B97A-FB5B304C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751577-B26D-4FE7-AF98-9F2EE11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687D2E-B0F2-466F-A485-3C830669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5BA6ED-6CC1-49DD-A4AE-A441A18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94B28-1DC3-4077-A44F-83BFDC6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0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BCBBF-6E32-43DE-AB8D-84FB4755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24334-2CB0-4176-8149-F6F9AB27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6CA600-7B63-469C-894C-E44B22B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FEDAD9-284C-47BA-91AD-41175998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353369-EFAB-4E4C-8C15-4C297740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83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6E329-6BDE-448F-979E-46851014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B193C2-4834-4CE2-814D-31CD655D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87FB6-C374-4046-BA0A-7C951B27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EB8F92-4F81-4AEF-919E-FD252730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F0C920-0597-4C5F-B67A-1159A681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117F-DF5A-42ED-B0B7-43EC7358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72A12-F790-417D-AA3E-EBED3E60F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B8E28B-5468-4B10-96DD-864C9DE9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27E98B-B9FA-4F46-81CA-7E491784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3C5E73-FC61-465F-BCB5-6E9A85AD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24C59-D222-4B95-A44C-61DAD9CF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71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69FB8-0D98-42B2-88C8-DFA352C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BCAFA5-246B-40DC-A249-F53C705C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5C1A8-A0E9-4DFF-BBA6-A8312114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BF5B2B-BC9F-4B7A-97C6-8CA9242B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60C8A-5691-4538-A668-91AFD2D59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11197C-A606-41D5-B85F-CD32FAB5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C51C88-AD4E-416A-BEC8-605FD74C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7A72B5-CE89-4054-A562-67ECED0F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4DD868-2571-4F0D-91C7-C1C728D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6DF35C6-FE16-4076-B7EC-7BB2904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B57A5E-DE92-4534-AA19-A744AAD0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2573F4-47EE-4718-955A-9355A58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3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CB1DB14-0C86-4BC1-B073-84FCCE84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EC68E-0493-43B5-B0B8-3DDDE26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8E3F8-2024-42C6-BDE3-45C52688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2144-9F57-48D2-9C35-9F63E91C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B277C9-8E0E-411D-93CF-748E13D73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1F8C95-A932-4458-BD0B-49E72466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233341-DB0D-4945-BB5B-EAD2E12E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69FC7-E9EF-4F69-95C8-F38DE387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11EA42-3B2A-498F-9647-8B53A57C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920E5C-C736-40F4-B377-6D39890D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41373-C5D9-457A-8BA4-0B0CFC023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7A39C-960C-401F-97CC-EAEC1ED5B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3BE869-4561-44F2-B835-814DDEC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0C026-AF26-4509-9FC0-C78E9F8E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67356-BE63-41DA-BA81-08B1B497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44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35036-0A77-4FE5-A006-6D69B42C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6BB5D1-344F-4E8E-ACCF-6E9EF2CAF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340DCF-4A95-4441-874E-E4B77463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B65B59-1B5C-470E-8B59-67C30D81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599548-5144-4BD5-AD71-065B9E7D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57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E287748-585C-486A-9206-BF0E16F9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E7EA95-E6A4-4D69-8472-0FF7B364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CD32D-5CFD-41E5-A5C4-E752B55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A82B9-9655-4223-9542-AADAB844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12DAA-E1F6-442B-92DD-B71E173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9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F52EBE-9A67-4CDB-B1A5-D44687E6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1B33C-33B0-4977-B576-3A21A19A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51DE7-0E97-4F03-BA4E-ADC19433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B26D0-E040-4A97-A34C-894E62AFF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A28EE2-16B8-4B3F-A16B-447906319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4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A1D9630-F6FF-46AC-A46A-0B408A72588E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84022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rtruntime.block_on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04872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45B8BF-ADB8-47AF-AB69-CF30491965CF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77304B-EE5C-41BC-A864-22670D34AC6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744DF5FC-847A-4745-9759-E283DC4A180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8256478E-0E12-46F7-ACCC-81DA61C7DA7A}"/>
              </a:ext>
            </a:extLst>
          </p:cNvPr>
          <p:cNvSpPr/>
          <p:nvPr/>
        </p:nvSpPr>
        <p:spPr>
          <a:xfrm>
            <a:off x="542543" y="1152746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43E65C3-A903-45F5-BC24-9E43D19F97E1}"/>
              </a:ext>
            </a:extLst>
          </p:cNvPr>
          <p:cNvSpPr txBox="1"/>
          <p:nvPr/>
        </p:nvSpPr>
        <p:spPr>
          <a:xfrm>
            <a:off x="969262" y="1059520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STARTING.</a:t>
            </a:r>
          </a:p>
        </p:txBody>
      </p:sp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6B9D4B99-C2D4-438C-83A9-F6F99EFB8639}"/>
              </a:ext>
            </a:extLst>
          </p:cNvPr>
          <p:cNvSpPr/>
          <p:nvPr/>
        </p:nvSpPr>
        <p:spPr>
          <a:xfrm>
            <a:off x="9215628" y="817611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39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is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instance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block_on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passes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thread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all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40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486400" y="276268"/>
            <a:ext cx="32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92F7C6-A79A-486C-ACE7-A18ECAFFD528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BA238A3-88DF-4203-8594-3359B9F5705E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1793BE0-4431-4641-A1B5-E9EB1EA8368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B11BA844-24FB-4AF8-8C81-49476D92FBBA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1AA0E808-361E-461D-BF88-2244204FA8C3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could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naively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thought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as calling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non_leaf_fut.poll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due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signature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as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instance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cxnSp>
        <p:nvCxnSpPr>
          <p:cNvPr id="9" name="Kobling: vinkel 8">
            <a:extLst>
              <a:ext uri="{FF2B5EF4-FFF2-40B4-BE49-F238E27FC236}">
                <a16:creationId xmlns:a16="http://schemas.microsoft.com/office/drawing/2014/main" id="{8B696E0F-1B23-4EF7-89C7-91548FC16B9C}"/>
              </a:ext>
            </a:extLst>
          </p:cNvPr>
          <p:cNvCxnSpPr>
            <a:cxnSpLocks/>
          </p:cNvCxnSpPr>
          <p:nvPr/>
        </p:nvCxnSpPr>
        <p:spPr>
          <a:xfrm flipH="1">
            <a:off x="8321692" y="507100"/>
            <a:ext cx="12700" cy="188100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nakkeboble: rektangel 20">
            <a:extLst>
              <a:ext uri="{FF2B5EF4-FFF2-40B4-BE49-F238E27FC236}">
                <a16:creationId xmlns:a16="http://schemas.microsoft.com/office/drawing/2014/main" id="{4C958EA1-FB7B-4A78-9B9B-7BF6B50DC4F1}"/>
              </a:ext>
            </a:extLst>
          </p:cNvPr>
          <p:cNvSpPr/>
          <p:nvPr/>
        </p:nvSpPr>
        <p:spPr>
          <a:xfrm>
            <a:off x="6053252" y="1358552"/>
            <a:ext cx="2054352" cy="3176872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a non-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won’t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I/O so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don’t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it. </a:t>
            </a:r>
          </a:p>
          <a:p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Also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don’t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a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directly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as a part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Context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which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might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add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extra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context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`poll`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965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>
                <a:latin typeface="JetBrains Mono" panose="020B0509020102050004" pitchFamily="49" charset="0"/>
              </a:rPr>
              <a:t>Poll::</a:t>
            </a:r>
            <a:r>
              <a:rPr lang="nb-NO" sz="1200" i="1" dirty="0" err="1">
                <a:latin typeface="JetBrains Mono" panose="020B0509020102050004" pitchFamily="49" charset="0"/>
              </a:rPr>
              <a:t>Ready</a:t>
            </a:r>
            <a:r>
              <a:rPr lang="nb-NO" sz="1200" i="1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492496" y="274820"/>
            <a:ext cx="3246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B8F1FD5-D129-4ED4-80FD-A98EC59087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605D6553-6135-47E5-97F7-150984572FEB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0" name="Snakkeboble: rektangel 19">
            <a:extLst>
              <a:ext uri="{FF2B5EF4-FFF2-40B4-BE49-F238E27FC236}">
                <a16:creationId xmlns:a16="http://schemas.microsoft.com/office/drawing/2014/main" id="{51BECB06-16C0-4316-9B02-F13346AC4954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we’re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not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anything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«non-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immidiately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865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6708" y="1938412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5F95524-1578-4C13-9644-F5050B396F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4FBCA20-0897-4233-BD90-46567C0E3C93}"/>
              </a:ext>
            </a:extLst>
          </p:cNvPr>
          <p:cNvSpPr/>
          <p:nvPr/>
        </p:nvSpPr>
        <p:spPr>
          <a:xfrm>
            <a:off x="408432" y="1850445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814F1E34-3BC7-46C5-A6FC-5E898D0DE7A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51CEED48-1F97-4536-8D46-DC6DDF3B2B21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Leaf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represents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I/O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resource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like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network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special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happens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1707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09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6708" y="1938412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09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new_io</a:t>
            </a:r>
            <a:r>
              <a:rPr lang="nb-NO" sz="1200" dirty="0">
                <a:latin typeface="JetBrains Mono" panose="020B0509020102050004" pitchFamily="49" charset="0"/>
              </a:rPr>
              <a:t>(…) -&gt; </a:t>
            </a:r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7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0CF175C-64AD-4081-8F04-F7EEB1DDD8E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026353D-F816-4325-ABC0-9C5F6F65BDB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5B1AB0F-7E5D-4607-A41F-8E12A23742B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implementing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0666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9755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0D3DC1F-D108-42E8-BAE6-DB61C2739E0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DA6DFC07-49EB-4873-8E78-5F03E0AA3A43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93532F92-068D-443E-ACD8-AF9DE918296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mentioned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4,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happens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things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several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pieces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move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together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A95951D-459B-4CD2-A709-B27D666CF1B5}"/>
              </a:ext>
            </a:extLst>
          </p:cNvPr>
          <p:cNvSpPr/>
          <p:nvPr/>
        </p:nvSpPr>
        <p:spPr>
          <a:xfrm>
            <a:off x="408432" y="2317947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365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21B927B-A3F1-4FCB-BA27-0CDDC8FD4FA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CAE7B5D-46FA-4EC2-84A9-5BEC8970A4B2}"/>
              </a:ext>
            </a:extLst>
          </p:cNvPr>
          <p:cNvSpPr txBox="1"/>
          <p:nvPr/>
        </p:nvSpPr>
        <p:spPr>
          <a:xfrm>
            <a:off x="5544310" y="276268"/>
            <a:ext cx="3200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DD5ED8B-D7CB-49BE-9A4D-B20128DC3DD8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782ABB36-25FA-46DB-89A7-66D435E19FA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B4BC087-EBF8-4B2D-B9B9-FC50C719D75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again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as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leaf_fut.poll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)».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inn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cxnSp>
        <p:nvCxnSpPr>
          <p:cNvPr id="22" name="Kobling: vinkel 21">
            <a:extLst>
              <a:ext uri="{FF2B5EF4-FFF2-40B4-BE49-F238E27FC236}">
                <a16:creationId xmlns:a16="http://schemas.microsoft.com/office/drawing/2014/main" id="{EB94E1A9-F39B-4294-AB1E-2DD740539F39}"/>
              </a:ext>
            </a:extLst>
          </p:cNvPr>
          <p:cNvCxnSpPr>
            <a:cxnSpLocks/>
          </p:cNvCxnSpPr>
          <p:nvPr/>
        </p:nvCxnSpPr>
        <p:spPr>
          <a:xfrm rot="5400000">
            <a:off x="4735281" y="1220514"/>
            <a:ext cx="4001598" cy="2584704"/>
          </a:xfrm>
          <a:prstGeom prst="bentConnector3">
            <a:avLst>
              <a:gd name="adj1" fmla="val 99663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nakkeboble: rektangel 20">
            <a:extLst>
              <a:ext uri="{FF2B5EF4-FFF2-40B4-BE49-F238E27FC236}">
                <a16:creationId xmlns:a16="http://schemas.microsoft.com/office/drawing/2014/main" id="{0D851FBD-E827-436D-857F-0DB654750D44}"/>
              </a:ext>
            </a:extLst>
          </p:cNvPr>
          <p:cNvSpPr/>
          <p:nvPr/>
        </p:nvSpPr>
        <p:spPr>
          <a:xfrm>
            <a:off x="5579000" y="2345674"/>
            <a:ext cx="2265390" cy="1694289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from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spesific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needs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know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how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3057921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1460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 for </a:t>
            </a:r>
            <a:r>
              <a:rPr lang="nb-NO" sz="1200" dirty="0" err="1">
                <a:latin typeface="JetBrains Mono" panose="020B0509020102050004" pitchFamily="49" charset="0"/>
              </a:rPr>
              <a:t>IoResource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poll(&amp;mut 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 …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EVENTS.insert</a:t>
            </a:r>
            <a:r>
              <a:rPr lang="nb-NO" sz="1200" dirty="0">
                <a:latin typeface="JetBrains Mono" panose="020B0509020102050004" pitchFamily="49" charset="0"/>
              </a:rPr>
              <a:t>(1,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C59C0F3-F5D1-4A55-9085-A724954032B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6A6414DD-2462-49D5-AE10-5C044884323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AC784E2A-A520-47E5-9F7F-6F797CE10242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Here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implementation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stores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together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token «1»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identifying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event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19AD975-93B7-41AC-B1DF-20BF5D0059D6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99DA98F8-85FC-4EFC-A32C-51C1F58D41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Magnetplate 1">
              <a:extLst>
                <a:ext uri="{FF2B5EF4-FFF2-40B4-BE49-F238E27FC236}">
                  <a16:creationId xmlns:a16="http://schemas.microsoft.com/office/drawing/2014/main" id="{A0234C50-26A0-421A-98A4-74CB112DA4B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AC22B2D7-117A-4F04-B6A4-84ED1587092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76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returns</a:t>
            </a:r>
            <a:endParaRPr lang="nb-NO" sz="1200" dirty="0">
              <a:solidFill>
                <a:schemeClr val="bg1">
                  <a:lumMod val="50000"/>
                </a:schemeClr>
              </a:solidFill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Pending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// </a:t>
            </a:r>
            <a:r>
              <a:rPr lang="nb-NO" sz="1200" dirty="0" err="1">
                <a:latin typeface="JetBrains Mono" panose="020B0509020102050004" pitchFamily="49" charset="0"/>
              </a:rPr>
              <a:t>sleep</a:t>
            </a:r>
            <a:r>
              <a:rPr lang="nb-NO" sz="1200" dirty="0">
                <a:latin typeface="JetBrains Mono" panose="020B0509020102050004" pitchFamily="49" charset="0"/>
              </a:rPr>
              <a:t> or </a:t>
            </a:r>
            <a:r>
              <a:rPr lang="nb-NO" sz="1200" dirty="0" err="1">
                <a:latin typeface="JetBrains Mono" panose="020B0509020102050004" pitchFamily="49" charset="0"/>
              </a:rPr>
              <a:t>schedule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other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work</a:t>
            </a:r>
            <a:endParaRPr lang="nb-NO" sz="1200" dirty="0">
              <a:latin typeface="JetBrains Mono" panose="020B0509020102050004" pitchFamily="49" charset="0"/>
            </a:endParaRP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68F8F94A-7461-4B0A-A606-3F4DCECA1402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DF8F914-321A-4443-BB78-22D1DB5B954A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043966DC-B60F-41BB-8A37-979A6B5F4C52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F44593E-5E1C-4FFA-972D-E7007BBBF47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This time calling «poll»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Pending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have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I/O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resource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places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44B44CB9-E76E-4F40-9A4D-7561D2C4264E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220BF93-1510-46F9-85D7-35360E72738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Magnetplate 23">
              <a:extLst>
                <a:ext uri="{FF2B5EF4-FFF2-40B4-BE49-F238E27FC236}">
                  <a16:creationId xmlns:a16="http://schemas.microsoft.com/office/drawing/2014/main" id="{26EA1694-1FF0-490C-998F-2B4A87F6BA42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5EA894FF-1314-40C3-9791-1FE69AB2B3FF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ECC1A8D-611A-463B-A97F-64C19B981159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6">
              <a:extLst>
                <a:ext uri="{FF2B5EF4-FFF2-40B4-BE49-F238E27FC236}">
                  <a16:creationId xmlns:a16="http://schemas.microsoft.com/office/drawing/2014/main" id="{E9A81675-3352-4D81-9608-9802D192CB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Magnetplate 27">
              <a:extLst>
                <a:ext uri="{FF2B5EF4-FFF2-40B4-BE49-F238E27FC236}">
                  <a16:creationId xmlns:a16="http://schemas.microsoft.com/office/drawing/2014/main" id="{C36314F1-8B61-42C3-BC6C-E80ADED6A49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95AB329-8455-4EF1-8DF2-E0E679DB4B40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7F8DC239-76F6-4923-95D8-F95482A8FC24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30">
              <a:extLst>
                <a:ext uri="{FF2B5EF4-FFF2-40B4-BE49-F238E27FC236}">
                  <a16:creationId xmlns:a16="http://schemas.microsoft.com/office/drawing/2014/main" id="{B07B5974-8209-45A0-A81D-05F49E10DEC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24EB9864-6EE4-457A-959A-167DD9F8156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639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Scheduling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other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futures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that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are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or just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4BE5B1CE-7652-4B86-9974-BF0F0B1D0B7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two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things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look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through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any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or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just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sleep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preserve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power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23A602C-72C4-4F10-8F0A-0867E7B85FB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C89960CC-7703-4079-A4D4-63AFA498800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Magnetplate 21">
              <a:extLst>
                <a:ext uri="{FF2B5EF4-FFF2-40B4-BE49-F238E27FC236}">
                  <a16:creationId xmlns:a16="http://schemas.microsoft.com/office/drawing/2014/main" id="{13FD3351-5EDA-4D2F-9B4B-50DD980CB2FF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93AA1B4-E9D4-4B07-B187-22416482BBC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F01732B-2424-4EB8-8A5F-A119D44DD2F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C85A12C-09AE-4BFE-BCA1-74EEE60E811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A9EC1911-5769-44EB-9AE7-29F1DE93FAB4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62979AA-29E9-41E7-86D5-BBE68AE2D84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15787A14-0BCB-4FA2-B513-7420EB236DE6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E3247D7F-A1E0-47EE-8282-87A4DB09F79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BACB744C-E5C3-4DA1-8B4B-5D395AC210C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Rektangel 31">
            <a:extLst>
              <a:ext uri="{FF2B5EF4-FFF2-40B4-BE49-F238E27FC236}">
                <a16:creationId xmlns:a16="http://schemas.microsoft.com/office/drawing/2014/main" id="{AC28DF41-13AC-4E25-8231-6CB279CE471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571265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7091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AE824B0-8515-4F27-B6D1-4C2CA6A7A44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5D1C9428-9F7E-424A-B0D8-10E3CC0A34C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Magnetplate 20">
              <a:extLst>
                <a:ext uri="{FF2B5EF4-FFF2-40B4-BE49-F238E27FC236}">
                  <a16:creationId xmlns:a16="http://schemas.microsoft.com/office/drawing/2014/main" id="{645759C1-C797-4704-9027-F3549068AFD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050A6526-A297-43EF-8739-A7831D8CF6E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88BBCCE4-BDD3-4843-8BAA-45A9C2174D8B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3">
              <a:extLst>
                <a:ext uri="{FF2B5EF4-FFF2-40B4-BE49-F238E27FC236}">
                  <a16:creationId xmlns:a16="http://schemas.microsoft.com/office/drawing/2014/main" id="{F7698383-A6EE-457B-A2AA-D00D1A817E8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Magnetplate 24">
              <a:extLst>
                <a:ext uri="{FF2B5EF4-FFF2-40B4-BE49-F238E27FC236}">
                  <a16:creationId xmlns:a16="http://schemas.microsoft.com/office/drawing/2014/main" id="{AAF8C0C1-F4A9-4959-A1E7-C2E9D7008F3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6BA18DD3-BD7F-4B11-A012-843B0743B6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FC88F033-3243-4496-8091-A452C2211C75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0F0895B9-B33B-4769-863F-B83982A4A46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5506AC3-0F30-43BE-B6A3-5341B0CAFC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0" name="Snakkeboble: rektangel 29">
            <a:extLst>
              <a:ext uri="{FF2B5EF4-FFF2-40B4-BE49-F238E27FC236}">
                <a16:creationId xmlns:a16="http://schemas.microsoft.com/office/drawing/2014/main" id="{9CBE528C-779D-4F00-AECF-D236398BDBB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example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futures to run so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sleep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7FEBAD31-2908-4DBC-BF15-8C26B2A45407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1712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4DBC548-A144-4C5E-B6FE-CB9B642016A1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6C627B0-CE0D-4973-AA38-73ADEC1781E4}"/>
              </a:ext>
            </a:extLst>
          </p:cNvPr>
          <p:cNvSpPr txBox="1"/>
          <p:nvPr/>
        </p:nvSpPr>
        <p:spPr>
          <a:xfrm>
            <a:off x="5628130" y="434350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Event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«1» is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!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202E891-2B48-4086-B3F0-5BBF1172FEDD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6CE59579-4E15-4B7E-9EC3-21C3E9896B8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21">
              <a:extLst>
                <a:ext uri="{FF2B5EF4-FFF2-40B4-BE49-F238E27FC236}">
                  <a16:creationId xmlns:a16="http://schemas.microsoft.com/office/drawing/2014/main" id="{057A0B2A-7164-484B-8171-EBD74B073B4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Magnetplate 22">
              <a:extLst>
                <a:ext uri="{FF2B5EF4-FFF2-40B4-BE49-F238E27FC236}">
                  <a16:creationId xmlns:a16="http://schemas.microsoft.com/office/drawing/2014/main" id="{6E0EDBF4-7685-4897-AA26-3ACE4BB1F6A1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49CEBDE2-5A48-4CBD-8401-CF3533F49BF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67694F3-BB43-495D-A482-AAD3DAD6AC8C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82D9EE7D-7CAA-4FB4-9896-ABFA5BF2A4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Magnetplate 26">
              <a:extLst>
                <a:ext uri="{FF2B5EF4-FFF2-40B4-BE49-F238E27FC236}">
                  <a16:creationId xmlns:a16="http://schemas.microsoft.com/office/drawing/2014/main" id="{BEA040D9-9ECD-46F7-BBBC-62BB4FD14E8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62DF089-91AB-44B5-8E8E-AB5D35ED8181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6BB41AB2-7BB3-493C-9A16-6A05DDAF29A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528F8E3A-250F-4D51-AED4-9413802B142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D504890-AAEC-49D1-B978-E4B0EDD04EF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Snakkeboble: rektangel 31">
            <a:extLst>
              <a:ext uri="{FF2B5EF4-FFF2-40B4-BE49-F238E27FC236}">
                <a16:creationId xmlns:a16="http://schemas.microsoft.com/office/drawing/2014/main" id="{C6B28118-B01B-49EC-B922-6FC575FE0D3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notices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(or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gets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notified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event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32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handle(&amp;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: u64)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let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 = </a:t>
            </a:r>
            <a:r>
              <a:rPr lang="nb-NO" sz="1200" dirty="0" err="1">
                <a:latin typeface="JetBrains Mono" panose="020B0509020102050004" pitchFamily="49" charset="0"/>
              </a:rPr>
              <a:t>EVENTS.get</a:t>
            </a:r>
            <a:r>
              <a:rPr lang="nb-NO" sz="1200" dirty="0">
                <a:latin typeface="JetBrains Mono" panose="020B0509020102050004" pitchFamily="49" charset="0"/>
              </a:rPr>
              <a:t>(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waker.wake</a:t>
            </a:r>
            <a:r>
              <a:rPr lang="nb-NO" sz="1200" dirty="0">
                <a:latin typeface="JetBrains Mono" panose="020B0509020102050004" pitchFamily="49" charset="0"/>
              </a:rPr>
              <a:t>();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6372916-1A89-4C4B-B641-0CC00CC87FA4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13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FEF82FBB-6243-485F-A3F8-9BD4593701CB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92E550FB-389C-4622-9FDF-D296056705C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FBDA1B50-2473-48B0-8DDF-EE7691D37968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E8698F9E-8368-4F00-9C1C-A9DDAE600C07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4B928FD8-71F5-44C8-AC92-E180729AA28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B494BED4-A466-4A81-B933-4554582E2C3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4F19550-F82E-4E12-B5B5-936611986D9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FDE185B-A233-4751-9611-DB49C5B7FFF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C83ABAE4-EED9-460B-89FE-E34598C4E8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3F3E32C6-35E7-4D62-912B-6D9921CA48F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3D3F2784-ED5F-4229-952F-C6ABC5EB3341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token is «1» so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fetches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associated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token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97082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343752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Got a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wakeup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call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Checking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queue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Found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1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to progress…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F64B53-9809-4FD2-8261-4030E051B60E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14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FC6B2D77-E3A0-4A7B-93EA-310B1445822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B986FF2-0E73-4033-9CE1-CB761FF3B50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ED6A606C-F54F-4492-82D6-536584D94FA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AF73DF8-6BD5-4073-A763-3155AB3779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FA33CBF1-5B1E-42E5-A84F-DBFD08185E13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1C0EB744-EE4C-41E7-ABA1-ED51F3CC84D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AF7FC826-63B3-4790-AB06-D3C7F81D0D1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D7E3E20-E457-46F5-8C4C-552A32016983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A05016E7-6CE9-4C15-B8FB-190884CBE6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00D7914-CAF8-4A23-B7A1-4920C7649B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51EEE1FB-5C25-4169-9C11-A8178C31E0F8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Calling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up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places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leaf_fut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33" name="Magnetplate 32">
            <a:extLst>
              <a:ext uri="{FF2B5EF4-FFF2-40B4-BE49-F238E27FC236}">
                <a16:creationId xmlns:a16="http://schemas.microsoft.com/office/drawing/2014/main" id="{8C573EA7-D0B5-4A15-8A09-162FF02CFC1C}"/>
              </a:ext>
            </a:extLst>
          </p:cNvPr>
          <p:cNvSpPr/>
          <p:nvPr/>
        </p:nvSpPr>
        <p:spPr>
          <a:xfrm>
            <a:off x="4936323" y="811166"/>
            <a:ext cx="268223" cy="14630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6449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63347F9-BB30-4A7A-A8CD-53F2C35E74F6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takes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(s)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more. This time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some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data…</a:t>
            </a:r>
          </a:p>
        </p:txBody>
      </p:sp>
    </p:spTree>
    <p:extLst>
      <p:ext uri="{BB962C8B-B14F-4D97-AF65-F5344CB8AC3E}">
        <p14:creationId xmlns:p14="http://schemas.microsoft.com/office/powerpoint/2010/main" val="425553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377361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2E9A682-B094-4A31-A2F4-3DD5D4CAC839}"/>
              </a:ext>
            </a:extLst>
          </p:cNvPr>
          <p:cNvSpPr txBox="1"/>
          <p:nvPr/>
        </p:nvSpPr>
        <p:spPr>
          <a:xfrm>
            <a:off x="969262" y="368039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FINISHED. EXITING.</a:t>
            </a:r>
          </a:p>
        </p:txBody>
      </p:sp>
      <p:sp>
        <p:nvSpPr>
          <p:cNvPr id="15" name="Snakkeboble: rektangel 14">
            <a:extLst>
              <a:ext uri="{FF2B5EF4-FFF2-40B4-BE49-F238E27FC236}">
                <a16:creationId xmlns:a16="http://schemas.microsoft.com/office/drawing/2014/main" id="{C98A68D0-8998-4E7D-BE36-4512900514A8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 futures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from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block_on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 Our program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12BE11C-2175-4AED-A04E-37123D02B16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E2950A19-F7D1-4FC0-B03D-46F84754197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CD0E9AE6-F5BA-4989-8A72-208D69B071FC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D784A45-F6C8-4ED0-A0C7-AD5650F455A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FDB4DA4-76A6-4A3A-A7D2-6142BD7F6EC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1797CD30-70EC-4329-A387-556A7DCEFED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362ABCF0-3601-490E-8D36-53608D25E4D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1BC9A9B4-6CB6-4E78-B72C-93246243FB5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865E6636-3DEC-4EEB-BF43-A15D37787F9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28" name="Rektangel 27">
            <a:extLst>
              <a:ext uri="{FF2B5EF4-FFF2-40B4-BE49-F238E27FC236}">
                <a16:creationId xmlns:a16="http://schemas.microsoft.com/office/drawing/2014/main" id="{5E18223C-B078-42BC-A9F0-8262DFD00B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19670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1697</Words>
  <Application>Microsoft Office PowerPoint</Application>
  <PresentationFormat>Widescreen</PresentationFormat>
  <Paragraphs>259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Agave</vt:lpstr>
      <vt:lpstr>Arial</vt:lpstr>
      <vt:lpstr>Calibri</vt:lpstr>
      <vt:lpstr>Calibri Light</vt:lpstr>
      <vt:lpstr>JetBrains Mono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Carl Fredrik Samson</dc:creator>
  <cp:lastModifiedBy>Carl Fredrik Samson</cp:lastModifiedBy>
  <cp:revision>21</cp:revision>
  <dcterms:created xsi:type="dcterms:W3CDTF">2020-12-21T10:01:02Z</dcterms:created>
  <dcterms:modified xsi:type="dcterms:W3CDTF">2020-12-22T13:43:50Z</dcterms:modified>
</cp:coreProperties>
</file>