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7" r:id="rId15"/>
    <p:sldId id="271" r:id="rId16"/>
    <p:sldId id="272" r:id="rId17"/>
    <p:sldId id="278" r:id="rId18"/>
    <p:sldId id="283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FF"/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3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rtruntime.block_on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04872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44DF5FC-847A-4745-9759-E283DC4A180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817611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passes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thread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all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async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keyword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rewrites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first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4C059BC-4D27-4694-B862-108717C00A4C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2C05D12-AAA6-4879-A8B2-AC864374D6FC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8C67B45-1F43-4E7D-9D9D-ECFB4C0B0497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36BDFAA-60F8-4575-8A89-743CE9927A8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91C34A98-68E3-4571-A05F-AEA4331A311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5826A2E5-3ACB-4A35-BC1D-EAC5632DBD93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29309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B11BA844-24FB-4AF8-8C81-49476D92FBBA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naively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thought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due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signature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as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>
            <a:off x="8405184" y="513000"/>
            <a:ext cx="0" cy="20709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204111" y="1358552"/>
            <a:ext cx="2054352" cy="3487344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hang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along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  <a:p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a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directly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which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might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extra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C3D33CA-6D1D-44B4-ABF4-3587AE944D8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C293CB8-1E82-41B1-85E3-281AEDB75EC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2EBBEE-CB0F-4774-AFAF-E87680A0E1C0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8E33C8AC-BE77-4B82-96D8-2DF10B66959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4BF9D092-F48E-4A06-8206-02E89DC392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FA6FA1A7-9BF3-4205-B1FD-833B430754C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05D6553-6135-47E5-97F7-150984572FEB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«non-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rewritten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first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run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before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first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9C94630-24D7-431A-977E-FFB21127116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0430807-0D61-42DB-8750-DCBBF8BE0A5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C74C632-0E59-491A-BA01-3726A0F02B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4E523DCE-DBA6-442C-A9A1-53746ABEEA2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64F147BA-FDDF-44DF-857C-BC6457BE672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4EEAB18D-227F-457C-B627-9E2DC3A3F4B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814F1E34-3BC7-46C5-A6FC-5E898D0DE7A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Leaf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represents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like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network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special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D493A4E-F7F0-4099-A9AC-F9D3B3527DF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7C0A437-AE9A-4004-B35F-1FF7FE897514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60F953D-D111-45CF-B05C-A7DFE461284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77E605F3-518E-443E-8351-B93F51D8C6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804FCB6A-4E34-4EA3-8A9F-990DE151321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3BF5E25D-C385-41B8-B196-6E1B2C8F10F2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09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026353D-F816-4325-ABC0-9C5F6F65BDB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17FFAFA-4DD3-4362-B90A-7407E64BE3BE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2A06F17-4DE0-423A-8065-CA9ABAC1EF9E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0C331D2-D8B9-4BBA-A1CD-FB6EF918CE5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020CAE2-B277-45B2-A12F-1FF1D9A771F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970BA597-271F-4F90-AC12-23BDD92667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10913942-0799-438C-9018-316349833520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4" name="Pil: høyre 33">
            <a:extLst>
              <a:ext uri="{FF2B5EF4-FFF2-40B4-BE49-F238E27FC236}">
                <a16:creationId xmlns:a16="http://schemas.microsoft.com/office/drawing/2014/main" id="{9AD813D2-189E-43E5-B5EA-E57C525BDEB0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DA6DFC07-49EB-4873-8E78-5F03E0AA3A43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mentioned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4,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several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pieces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move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ADCD685-801A-4371-8A43-F19A3FC14E16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C5312E1-9EE1-414D-9766-29D7103077AB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B22BC78C-9730-434A-8944-2B467268B043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C5F03FDF-40B7-4D5E-ABCA-E6D00C5CEDB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85A98E9E-9DF6-4275-B028-710AD1D3784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220A756F-E8DA-487E-A300-2E1FDC404EC4}"/>
              </a:ext>
            </a:extLst>
          </p:cNvPr>
          <p:cNvSpPr/>
          <p:nvPr/>
        </p:nvSpPr>
        <p:spPr>
          <a:xfrm>
            <a:off x="1061932" y="241821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4017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414770" y="276268"/>
            <a:ext cx="344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 {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 …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}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782ABB36-25FA-46DB-89A7-66D435E19FA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again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inn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</p:cNvCxnSpPr>
          <p:nvPr/>
        </p:nvCxnSpPr>
        <p:spPr>
          <a:xfrm rot="5400000">
            <a:off x="4840711" y="1107067"/>
            <a:ext cx="4006564" cy="2806630"/>
          </a:xfrm>
          <a:prstGeom prst="bentConnector3">
            <a:avLst>
              <a:gd name="adj1" fmla="val 99915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6332866" y="1469883"/>
            <a:ext cx="1745573" cy="2470932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spesific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needs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know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BBD8DED-F7B2-4726-A4F8-B09767E7D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B8C7E61-D653-452D-9F7E-A61A94DF638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CE230B0-E8C1-4817-B68B-4A591DAFEB5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28977E6-E36B-4551-8962-D136A9C5E5B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8904211D-18CB-4514-A498-2A8704F12331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EB95C39A-484F-4C97-86FE-E48E8E2886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0" name="Pil: høyre 29">
            <a:extLst>
              <a:ext uri="{FF2B5EF4-FFF2-40B4-BE49-F238E27FC236}">
                <a16:creationId xmlns:a16="http://schemas.microsoft.com/office/drawing/2014/main" id="{9F887E20-1DBE-43CB-8187-1C6DBA276D52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1460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6A6414DD-2462-49D5-AE10-5C044884323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Here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implementation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stores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«1»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identifying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DC57BB4B-B53C-43EE-80CD-1668969E6D2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78FD1E6-E6AE-4FA5-8E8F-4E541EF6EF22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D6249A-C770-4B37-B755-151ED3CF7B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0A55FC24-B0F3-4333-90FC-0B80D0CB3217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B379FEEC-42C1-41CD-BF98-0C9010C65AEA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88436CA-D5B8-440B-9243-AC9EDDFBD6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12564A47-74FA-4F46-9ED4-53A0860CFA48}"/>
              </a:ext>
            </a:extLst>
          </p:cNvPr>
          <p:cNvSpPr/>
          <p:nvPr/>
        </p:nvSpPr>
        <p:spPr>
          <a:xfrm>
            <a:off x="1061932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68F8F94A-7461-4B0A-A606-3F4DCECA1402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043966DC-B60F-41BB-8A37-979A6B5F4C52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This time calling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have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5FA62943-77F5-464A-8BA2-D4C4A901175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82B3C9F-757C-4C38-8090-2E3126C0303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55F64E62-BE36-4B3D-A6A3-ABE81B9E399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D8A91465-3857-44C4-BF1D-EF6F0ADD8A7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046B02-4304-410B-8357-8948BFFD78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BF84DAD-BE8E-4258-B9A6-80A5E100000D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D85245A5-E694-45E7-9BD6-1EFB8A8FC001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two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look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through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or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preserve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power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E3912BA-DF51-4926-9C3D-6D4EB20FB88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354A41-8F77-4197-B236-300164B6BABF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781A9B5-2378-4DAE-B64B-263E22AB924D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74981E46-DBFC-4E67-887B-9C73B79F5D9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AA0B71E-5F0B-48AE-932B-20869D0CA36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2CAF0E67-0CC6-4184-9573-6CB63F7B3C85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249697A-E3E1-4C4B-A4FE-84234C7F377B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811514"/>
            <a:ext cx="2743200" cy="1478061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example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If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poll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stuck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2,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advances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303BD07-916B-4CBA-801F-12C49B22044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39E7D929-0C8A-4875-8738-81CEC1A42F0A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62FC114-DC95-4513-84BC-9650EDD991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3C559538-585D-45F9-8700-8E3F7A93E22F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35B7FB1D-4DC4-4E47-99B2-66E326EE398F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EF3D5B72-F5A6-4A7E-9179-01ECA966AD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1D4D65AE-A9AC-4456-8AF1-B3B576EE1A03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(or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gets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notified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527B998-1199-438B-BA2B-68CA4F28A73D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8DF613-934D-4855-88BA-613CA539ED5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58C99CE-0FE8-455E-8AE9-43EB489D7656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5046A02-B193-46A6-A836-BCF8A3B7DAB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F8F5DAF-AF30-483F-A389-36D5F7FAEFA0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6AC7B865-7BC7-4354-8055-1D759187F3D6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E7B2E81C-EE92-42B5-B52D-A3E778401DE0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token is «1» so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fetches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associated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8CA7936-134C-41AA-8479-BA7018CB1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2025326-5C76-4F42-8375-1086EFEDE5A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4297E8D-F0F5-47B8-9EBD-CBD0291D0F1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0A706BDF-7CD9-4222-937B-32A9292DB04E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8197595-706C-46C8-B4BB-371C9B2A30D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7B2049C-2E7E-4C4E-8175-69DAD244901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6F087A9D-4EC1-4677-91DB-023BE950A8D7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FC6B2D77-E3A0-4A7B-93EA-310B1445822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up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FACE33-094C-43F8-888B-174765AF10D5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50084329-108E-479F-B614-76F9F0F2CF3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0A68592-9870-4DDD-9D02-336A26973C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EE20B1C-0060-40D2-9372-76E8A334E65D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182902-15F6-40D6-BA42-AC609B1D4468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F5930EA6-27A9-438D-A358-0A05C02DDE5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F526576C-14EB-4704-A50C-29873A1A123A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(s)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more. This time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some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data…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Our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advances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discover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it’s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 rot="10800000">
            <a:off x="1361016" y="294607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24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futures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from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Our program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7C47AB6-9F89-4916-860C-15C335A84DA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425611B-A251-4989-A4CC-2855F677B880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E7AE95-455A-4E78-B150-8D72BBD0286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A382ABDD-2479-4466-920A-557F6512964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6F980810-B86C-4E1A-A1B8-F45A3CA664C6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3B3D9861-6CCE-4270-AD14-965F8A855C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2048</Words>
  <Application>Microsoft Office PowerPoint</Application>
  <PresentationFormat>Widescreen</PresentationFormat>
  <Paragraphs>341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Agave</vt:lpstr>
      <vt:lpstr>Arial</vt:lpstr>
      <vt:lpstr>Calibri</vt:lpstr>
      <vt:lpstr>Calibri Light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 Samson</cp:lastModifiedBy>
  <cp:revision>26</cp:revision>
  <dcterms:created xsi:type="dcterms:W3CDTF">2020-12-21T10:01:02Z</dcterms:created>
  <dcterms:modified xsi:type="dcterms:W3CDTF">2020-12-22T18:05:38Z</dcterms:modified>
</cp:coreProperties>
</file>