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3" r:id="rId11"/>
    <p:sldId id="274" r:id="rId12"/>
    <p:sldId id="275" r:id="rId13"/>
    <p:sldId id="276" r:id="rId14"/>
    <p:sldId id="277" r:id="rId15"/>
    <p:sldId id="271" r:id="rId16"/>
    <p:sldId id="272" r:id="rId17"/>
    <p:sldId id="278" r:id="rId18"/>
    <p:sldId id="279" r:id="rId1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85CA60-E8CC-431E-8C43-3573177272E5}" v="105" dt="2020-12-21T13:08:21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00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42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 Fredrik Samson" userId="586a905d-0d4a-4994-a59a-597fc9a54863" providerId="ADAL" clId="{0185CA60-E8CC-431E-8C43-3573177272E5}"/>
    <pc:docChg chg="undo custSel addSld delSld modSld sldOrd modMainMaster">
      <pc:chgData name="Carl Fredrik Samson" userId="586a905d-0d4a-4994-a59a-597fc9a54863" providerId="ADAL" clId="{0185CA60-E8CC-431E-8C43-3573177272E5}" dt="2020-12-21T13:08:21.340" v="464"/>
      <pc:docMkLst>
        <pc:docMk/>
      </pc:docMkLst>
      <pc:sldChg chg="del modTransition">
        <pc:chgData name="Carl Fredrik Samson" userId="586a905d-0d4a-4994-a59a-597fc9a54863" providerId="ADAL" clId="{0185CA60-E8CC-431E-8C43-3573177272E5}" dt="2020-12-21T11:37:08.004" v="6" actId="47"/>
        <pc:sldMkLst>
          <pc:docMk/>
          <pc:sldMk cId="1731506996" sldId="256"/>
        </pc:sldMkLst>
      </pc:sldChg>
      <pc:sldChg chg="addSp delSp modSp mod modTransition">
        <pc:chgData name="Carl Fredrik Samson" userId="586a905d-0d4a-4994-a59a-597fc9a54863" providerId="ADAL" clId="{0185CA60-E8CC-431E-8C43-3573177272E5}" dt="2020-12-21T13:08:11.687" v="461"/>
        <pc:sldMkLst>
          <pc:docMk/>
          <pc:sldMk cId="3500929765" sldId="257"/>
        </pc:sldMkLst>
        <pc:spChg chg="add del mod">
          <ac:chgData name="Carl Fredrik Samson" userId="586a905d-0d4a-4994-a59a-597fc9a54863" providerId="ADAL" clId="{0185CA60-E8CC-431E-8C43-3573177272E5}" dt="2020-12-21T12:04:06.834" v="388" actId="478"/>
          <ac:spMkLst>
            <pc:docMk/>
            <pc:sldMk cId="3500929765" sldId="257"/>
            <ac:spMk id="2" creationId="{DF110861-1993-471C-854B-38EF71006A8E}"/>
          </ac:spMkLst>
        </pc:spChg>
        <pc:spChg chg="add mod">
          <ac:chgData name="Carl Fredrik Samson" userId="586a905d-0d4a-4994-a59a-597fc9a54863" providerId="ADAL" clId="{0185CA60-E8CC-431E-8C43-3573177272E5}" dt="2020-12-21T12:05:47.491" v="412" actId="20577"/>
          <ac:spMkLst>
            <pc:docMk/>
            <pc:sldMk cId="3500929765" sldId="257"/>
            <ac:spMk id="3" creationId="{BE77304B-EE5C-41BC-A864-22670D34AC6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13.829" v="462"/>
        <pc:sldMkLst>
          <pc:docMk/>
          <pc:sldMk cId="3734026992" sldId="258"/>
        </pc:sldMkLst>
        <pc:spChg chg="add mod">
          <ac:chgData name="Carl Fredrik Samson" userId="586a905d-0d4a-4994-a59a-597fc9a54863" providerId="ADAL" clId="{0185CA60-E8CC-431E-8C43-3573177272E5}" dt="2020-12-21T12:05:52.866" v="414" actId="20577"/>
          <ac:spMkLst>
            <pc:docMk/>
            <pc:sldMk cId="3734026992" sldId="258"/>
            <ac:spMk id="18" creationId="{AB0B9721-41E3-4E84-BE01-DB70F5FA4BF5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15.819" v="463"/>
        <pc:sldMkLst>
          <pc:docMk/>
          <pc:sldMk cId="1299658862" sldId="259"/>
        </pc:sldMkLst>
        <pc:spChg chg="add mod">
          <ac:chgData name="Carl Fredrik Samson" userId="586a905d-0d4a-4994-a59a-597fc9a54863" providerId="ADAL" clId="{0185CA60-E8CC-431E-8C43-3573177272E5}" dt="2020-12-21T12:05:55.843" v="416" actId="20577"/>
          <ac:spMkLst>
            <pc:docMk/>
            <pc:sldMk cId="1299658862" sldId="259"/>
            <ac:spMk id="17" creationId="{01793BE0-4431-4641-A1B5-E9EB1EA8368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438655716" sldId="260"/>
        </pc:sldMkLst>
        <pc:spChg chg="add mod">
          <ac:chgData name="Carl Fredrik Samson" userId="586a905d-0d4a-4994-a59a-597fc9a54863" providerId="ADAL" clId="{0185CA60-E8CC-431E-8C43-3573177272E5}" dt="2020-12-21T12:05:59.474" v="418" actId="20577"/>
          <ac:spMkLst>
            <pc:docMk/>
            <pc:sldMk cId="2438655716" sldId="260"/>
            <ac:spMk id="18" creationId="{4B8F1FD5-D129-4ED4-80FD-A98EC59087D9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917079512" sldId="261"/>
        </pc:sldMkLst>
        <pc:spChg chg="add mod">
          <ac:chgData name="Carl Fredrik Samson" userId="586a905d-0d4a-4994-a59a-597fc9a54863" providerId="ADAL" clId="{0185CA60-E8CC-431E-8C43-3573177272E5}" dt="2020-12-21T12:06:02.915" v="420" actId="20577"/>
          <ac:spMkLst>
            <pc:docMk/>
            <pc:sldMk cId="2917079512" sldId="261"/>
            <ac:spMk id="20" creationId="{95F95524-1578-4C13-9644-F5050B396FD9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30666209" sldId="262"/>
        </pc:sldMkLst>
        <pc:spChg chg="add mod">
          <ac:chgData name="Carl Fredrik Samson" userId="586a905d-0d4a-4994-a59a-597fc9a54863" providerId="ADAL" clId="{0185CA60-E8CC-431E-8C43-3573177272E5}" dt="2020-12-21T12:06:12.866" v="423" actId="20577"/>
          <ac:spMkLst>
            <pc:docMk/>
            <pc:sldMk cId="430666209" sldId="262"/>
            <ac:spMk id="20" creationId="{40CF175C-64AD-4081-8F04-F7EEB1DDD8EC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387365302" sldId="263"/>
        </pc:sldMkLst>
        <pc:spChg chg="add mod">
          <ac:chgData name="Carl Fredrik Samson" userId="586a905d-0d4a-4994-a59a-597fc9a54863" providerId="ADAL" clId="{0185CA60-E8CC-431E-8C43-3573177272E5}" dt="2020-12-21T12:06:16.490" v="426" actId="20577"/>
          <ac:spMkLst>
            <pc:docMk/>
            <pc:sldMk cId="2387365302" sldId="263"/>
            <ac:spMk id="20" creationId="{B0D3DC1F-D108-42E8-BAE6-DB61C2739E0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057921730" sldId="264"/>
        </pc:sldMkLst>
        <pc:spChg chg="add mod">
          <ac:chgData name="Carl Fredrik Samson" userId="586a905d-0d4a-4994-a59a-597fc9a54863" providerId="ADAL" clId="{0185CA60-E8CC-431E-8C43-3573177272E5}" dt="2020-12-21T12:06:21.186" v="429" actId="20577"/>
          <ac:spMkLst>
            <pc:docMk/>
            <pc:sldMk cId="3057921730" sldId="264"/>
            <ac:spMk id="20" creationId="{DDD5ED8B-D7CB-49BE-9A4D-B20128DC3DD8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1316763316" sldId="265"/>
        </pc:sldMkLst>
        <pc:spChg chg="add mod">
          <ac:chgData name="Carl Fredrik Samson" userId="586a905d-0d4a-4994-a59a-597fc9a54863" providerId="ADAL" clId="{0185CA60-E8CC-431E-8C43-3573177272E5}" dt="2020-12-21T12:06:27.730" v="432" actId="20577"/>
          <ac:spMkLst>
            <pc:docMk/>
            <pc:sldMk cId="1316763316" sldId="265"/>
            <ac:spMk id="19" creationId="{AC59C0F3-F5D1-4A55-9085-A724954032B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97082373" sldId="271"/>
        </pc:sldMkLst>
        <pc:spChg chg="add mod">
          <ac:chgData name="Carl Fredrik Samson" userId="586a905d-0d4a-4994-a59a-597fc9a54863" providerId="ADAL" clId="{0185CA60-E8CC-431E-8C43-3573177272E5}" dt="2020-12-21T12:07:16.395" v="453" actId="20577"/>
          <ac:spMkLst>
            <pc:docMk/>
            <pc:sldMk cId="97082373" sldId="271"/>
            <ac:spMk id="21" creationId="{86372916-1A89-4C4B-B641-0CC00CC87FA4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886449704" sldId="272"/>
        </pc:sldMkLst>
        <pc:spChg chg="mod">
          <ac:chgData name="Carl Fredrik Samson" userId="586a905d-0d4a-4994-a59a-597fc9a54863" providerId="ADAL" clId="{0185CA60-E8CC-431E-8C43-3573177272E5}" dt="2020-12-21T11:42:36.604" v="302" actId="20577"/>
          <ac:spMkLst>
            <pc:docMk/>
            <pc:sldMk cId="2886449704" sldId="272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2:07:20.970" v="456" actId="20577"/>
          <ac:spMkLst>
            <pc:docMk/>
            <pc:sldMk cId="2886449704" sldId="272"/>
            <ac:spMk id="18" creationId="{AAF64B53-9809-4FD2-8261-4030E051B60E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026392900" sldId="273"/>
        </pc:sldMkLst>
        <pc:spChg chg="add mod">
          <ac:chgData name="Carl Fredrik Samson" userId="586a905d-0d4a-4994-a59a-597fc9a54863" providerId="ADAL" clId="{0185CA60-E8CC-431E-8C43-3573177272E5}" dt="2020-12-21T12:06:32.002" v="435" actId="20577"/>
          <ac:spMkLst>
            <pc:docMk/>
            <pc:sldMk cId="4026392900" sldId="273"/>
            <ac:spMk id="19" creationId="{6DF8F914-321A-4443-BB78-22D1DB5B954A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571265781" sldId="274"/>
        </pc:sldMkLst>
        <pc:spChg chg="add mod">
          <ac:chgData name="Carl Fredrik Samson" userId="586a905d-0d4a-4994-a59a-597fc9a54863" providerId="ADAL" clId="{0185CA60-E8CC-431E-8C43-3573177272E5}" dt="2020-12-21T12:06:49.706" v="442" actId="20577"/>
          <ac:spMkLst>
            <pc:docMk/>
            <pc:sldMk cId="3571265781" sldId="274"/>
            <ac:spMk id="18" creationId="{8C83EDC1-E5BD-4B0C-9F59-AC022DBC3D6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101712251" sldId="275"/>
        </pc:sldMkLst>
        <pc:spChg chg="mod">
          <ac:chgData name="Carl Fredrik Samson" userId="586a905d-0d4a-4994-a59a-597fc9a54863" providerId="ADAL" clId="{0185CA60-E8CC-431E-8C43-3573177272E5}" dt="2020-12-21T11:42:03.639" v="292" actId="1076"/>
          <ac:spMkLst>
            <pc:docMk/>
            <pc:sldMk cId="101712251" sldId="275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2:06:55.931" v="445" actId="20577"/>
          <ac:spMkLst>
            <pc:docMk/>
            <pc:sldMk cId="101712251" sldId="275"/>
            <ac:spMk id="18" creationId="{04FB5EFD-80E4-4C8B-A7E7-56AC6AE01322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603516757" sldId="276"/>
        </pc:sldMkLst>
        <pc:spChg chg="add mod">
          <ac:chgData name="Carl Fredrik Samson" userId="586a905d-0d4a-4994-a59a-597fc9a54863" providerId="ADAL" clId="{0185CA60-E8CC-431E-8C43-3573177272E5}" dt="2020-12-21T12:07:01.186" v="449" actId="20577"/>
          <ac:spMkLst>
            <pc:docMk/>
            <pc:sldMk cId="2603516757" sldId="276"/>
            <ac:spMk id="18" creationId="{3A80C134-45A2-4B48-B630-5B0E666FC516}"/>
          </ac:spMkLst>
        </pc:spChg>
      </pc:sldChg>
      <pc:sldChg chg="addSp modSp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2314329591" sldId="277"/>
        </pc:sldMkLst>
        <pc:spChg chg="add mod">
          <ac:chgData name="Carl Fredrik Samson" userId="586a905d-0d4a-4994-a59a-597fc9a54863" providerId="ADAL" clId="{0185CA60-E8CC-431E-8C43-3573177272E5}" dt="2020-12-21T12:07:09.576" v="450"/>
          <ac:spMkLst>
            <pc:docMk/>
            <pc:sldMk cId="2314329591" sldId="277"/>
            <ac:spMk id="20" creationId="{E202E891-2B48-4086-B3F0-5BBF1172FEDD}"/>
          </ac:spMkLst>
        </pc:spChg>
      </pc:sldChg>
      <pc:sldChg chg="addSp modSp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425553262" sldId="278"/>
        </pc:sldMkLst>
        <pc:spChg chg="mod">
          <ac:chgData name="Carl Fredrik Samson" userId="586a905d-0d4a-4994-a59a-597fc9a54863" providerId="ADAL" clId="{0185CA60-E8CC-431E-8C43-3573177272E5}" dt="2020-12-21T11:43:12.421" v="307" actId="114"/>
          <ac:spMkLst>
            <pc:docMk/>
            <pc:sldMk cId="425553262" sldId="278"/>
            <ac:spMk id="8" creationId="{339B62AF-79E4-47F9-B5EB-B7E72EDB68D3}"/>
          </ac:spMkLst>
        </pc:spChg>
        <pc:spChg chg="add mod">
          <ac:chgData name="Carl Fredrik Samson" userId="586a905d-0d4a-4994-a59a-597fc9a54863" providerId="ADAL" clId="{0185CA60-E8CC-431E-8C43-3573177272E5}" dt="2020-12-21T12:07:25.586" v="459" actId="20577"/>
          <ac:spMkLst>
            <pc:docMk/>
            <pc:sldMk cId="425553262" sldId="278"/>
            <ac:spMk id="18" creationId="{6978CC9A-B971-4E59-9C0A-B987F8ADBC20}"/>
          </ac:spMkLst>
        </pc:spChg>
      </pc:sldChg>
      <pc:sldChg chg="addSp delSp modSp add mod modTransition">
        <pc:chgData name="Carl Fredrik Samson" userId="586a905d-0d4a-4994-a59a-597fc9a54863" providerId="ADAL" clId="{0185CA60-E8CC-431E-8C43-3573177272E5}" dt="2020-12-21T13:08:21.340" v="464"/>
        <pc:sldMkLst>
          <pc:docMk/>
          <pc:sldMk cId="3196702643" sldId="279"/>
        </pc:sldMkLst>
        <pc:spChg chg="del">
          <ac:chgData name="Carl Fredrik Samson" userId="586a905d-0d4a-4994-a59a-597fc9a54863" providerId="ADAL" clId="{0185CA60-E8CC-431E-8C43-3573177272E5}" dt="2020-12-21T11:42:49.419" v="304" actId="478"/>
          <ac:spMkLst>
            <pc:docMk/>
            <pc:sldMk cId="3196702643" sldId="279"/>
            <ac:spMk id="2" creationId="{76B5FC65-A1C7-4796-AE2E-F81676D9AF6E}"/>
          </ac:spMkLst>
        </pc:spChg>
        <pc:spChg chg="mod">
          <ac:chgData name="Carl Fredrik Samson" userId="586a905d-0d4a-4994-a59a-597fc9a54863" providerId="ADAL" clId="{0185CA60-E8CC-431E-8C43-3573177272E5}" dt="2020-12-21T11:43:58.770" v="335" actId="1076"/>
          <ac:spMkLst>
            <pc:docMk/>
            <pc:sldMk cId="3196702643" sldId="279"/>
            <ac:spMk id="3" creationId="{1137C5A3-ED25-45A1-B26E-7506F9A0FEB7}"/>
          </ac:spMkLst>
        </pc:spChg>
        <pc:spChg chg="del">
          <ac:chgData name="Carl Fredrik Samson" userId="586a905d-0d4a-4994-a59a-597fc9a54863" providerId="ADAL" clId="{0185CA60-E8CC-431E-8C43-3573177272E5}" dt="2020-12-21T11:42:53.043" v="306" actId="478"/>
          <ac:spMkLst>
            <pc:docMk/>
            <pc:sldMk cId="3196702643" sldId="279"/>
            <ac:spMk id="8" creationId="{339B62AF-79E4-47F9-B5EB-B7E72EDB68D3}"/>
          </ac:spMkLst>
        </pc:spChg>
        <pc:spChg chg="del">
          <ac:chgData name="Carl Fredrik Samson" userId="586a905d-0d4a-4994-a59a-597fc9a54863" providerId="ADAL" clId="{0185CA60-E8CC-431E-8C43-3573177272E5}" dt="2020-12-21T11:42:51.531" v="305" actId="478"/>
          <ac:spMkLst>
            <pc:docMk/>
            <pc:sldMk cId="3196702643" sldId="279"/>
            <ac:spMk id="15" creationId="{6A1DD75E-F0D7-439D-983B-51B24523E978}"/>
          </ac:spMkLst>
        </pc:spChg>
        <pc:spChg chg="add mod">
          <ac:chgData name="Carl Fredrik Samson" userId="586a905d-0d4a-4994-a59a-597fc9a54863" providerId="ADAL" clId="{0185CA60-E8CC-431E-8C43-3573177272E5}" dt="2020-12-21T11:44:11.038" v="352" actId="207"/>
          <ac:spMkLst>
            <pc:docMk/>
            <pc:sldMk cId="3196702643" sldId="279"/>
            <ac:spMk id="18" creationId="{12E9A682-B094-4A31-A2F4-3DD5D4CAC839}"/>
          </ac:spMkLst>
        </pc:spChg>
      </pc:sldChg>
      <pc:sldChg chg="delSp modSp add del mod ord">
        <pc:chgData name="Carl Fredrik Samson" userId="586a905d-0d4a-4994-a59a-597fc9a54863" providerId="ADAL" clId="{0185CA60-E8CC-431E-8C43-3573177272E5}" dt="2020-12-21T12:07:36.374" v="460" actId="47"/>
        <pc:sldMkLst>
          <pc:docMk/>
          <pc:sldMk cId="3398046195" sldId="280"/>
        </pc:sldMkLst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4" creationId="{1A1D9630-F6FF-46AC-A46A-0B408A72588E}"/>
          </ac:spMkLst>
        </pc:spChg>
        <pc:spChg chg="del">
          <ac:chgData name="Carl Fredrik Samson" userId="586a905d-0d4a-4994-a59a-597fc9a54863" providerId="ADAL" clId="{0185CA60-E8CC-431E-8C43-3573177272E5}" dt="2020-12-21T12:02:25.898" v="357" actId="478"/>
          <ac:spMkLst>
            <pc:docMk/>
            <pc:sldMk cId="3398046195" sldId="280"/>
            <ac:spMk id="5" creationId="{F92A4BC0-7F37-4108-9C0A-1F093C1E6237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6" creationId="{53163371-1C04-4FF3-B0FD-F9A7E45C560B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7" creationId="{86F7E038-52E2-4884-8054-20CB1B4909BC}"/>
          </ac:spMkLst>
        </pc:spChg>
        <pc:spChg chg="del">
          <ac:chgData name="Carl Fredrik Samson" userId="586a905d-0d4a-4994-a59a-597fc9a54863" providerId="ADAL" clId="{0185CA60-E8CC-431E-8C43-3573177272E5}" dt="2020-12-21T12:02:23.322" v="356" actId="478"/>
          <ac:spMkLst>
            <pc:docMk/>
            <pc:sldMk cId="3398046195" sldId="280"/>
            <ac:spMk id="11" creationId="{8B9B951F-C837-446E-B7F4-ECC5BD2129B9}"/>
          </ac:spMkLst>
        </pc:spChg>
        <pc:spChg chg="mod">
          <ac:chgData name="Carl Fredrik Samson" userId="586a905d-0d4a-4994-a59a-597fc9a54863" providerId="ADAL" clId="{0185CA60-E8CC-431E-8C43-3573177272E5}" dt="2020-12-21T12:02:53.951" v="370" actId="1076"/>
          <ac:spMkLst>
            <pc:docMk/>
            <pc:sldMk cId="3398046195" sldId="280"/>
            <ac:spMk id="12" creationId="{8368F81D-44B5-4FEB-9862-9367A41197F3}"/>
          </ac:spMkLst>
        </pc:spChg>
        <pc:spChg chg="del">
          <ac:chgData name="Carl Fredrik Samson" userId="586a905d-0d4a-4994-a59a-597fc9a54863" providerId="ADAL" clId="{0185CA60-E8CC-431E-8C43-3573177272E5}" dt="2020-12-21T12:02:58.162" v="371" actId="478"/>
          <ac:spMkLst>
            <pc:docMk/>
            <pc:sldMk cId="3398046195" sldId="280"/>
            <ac:spMk id="13" creationId="{7189929D-5CA3-4663-B2AC-0EDB29097BDE}"/>
          </ac:spMkLst>
        </pc:spChg>
        <pc:spChg chg="del">
          <ac:chgData name="Carl Fredrik Samson" userId="586a905d-0d4a-4994-a59a-597fc9a54863" providerId="ADAL" clId="{0185CA60-E8CC-431E-8C43-3573177272E5}" dt="2020-12-21T12:02:32.595" v="358" actId="478"/>
          <ac:spMkLst>
            <pc:docMk/>
            <pc:sldMk cId="3398046195" sldId="280"/>
            <ac:spMk id="15" creationId="{1D45B8BF-ADB8-47AF-AB69-CF30491965CF}"/>
          </ac:spMkLst>
        </pc:spChg>
      </pc:sldChg>
      <pc:sldMasterChg chg="modTransition modSldLayout">
        <pc:chgData name="Carl Fredrik Samson" userId="586a905d-0d4a-4994-a59a-597fc9a54863" providerId="ADAL" clId="{0185CA60-E8CC-431E-8C43-3573177272E5}" dt="2020-12-21T11:36:20.861" v="0"/>
        <pc:sldMasterMkLst>
          <pc:docMk/>
          <pc:sldMasterMk cId="861471252" sldId="2147483648"/>
        </pc:sldMasterMkLst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817094876" sldId="2147483649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2639835972" sldId="2147483650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622508384" sldId="2147483651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771718939" sldId="2147483652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160081499" sldId="2147483653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292335241" sldId="2147483654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924934464" sldId="2147483655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947164873" sldId="2147483656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3218444127" sldId="2147483657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638570953" sldId="2147483658"/>
          </pc:sldLayoutMkLst>
        </pc:sldLayoutChg>
        <pc:sldLayoutChg chg="modTransition">
          <pc:chgData name="Carl Fredrik Samson" userId="586a905d-0d4a-4994-a59a-597fc9a54863" providerId="ADAL" clId="{0185CA60-E8CC-431E-8C43-3573177272E5}" dt="2020-12-21T11:36:20.861" v="0"/>
          <pc:sldLayoutMkLst>
            <pc:docMk/>
            <pc:sldMasterMk cId="861471252" sldId="2147483648"/>
            <pc:sldLayoutMk cId="1997926068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619A27-CFA0-4D62-B97A-FB5B304CB8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751577-B26D-4FE7-AF98-9F2EE1141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F687D2E-B0F2-466F-A485-3C830669F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21.12.2020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55BA6ED-6CC1-49DD-A4AE-A441A1873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B94B28-1DC3-4077-A44F-83BFDC67A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7094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BBCBBF-6E32-43DE-AB8D-84FB47555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24334-2CB0-4176-8149-F6F9AB27A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F6CA600-7B63-469C-894C-E44B22B4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21.12.2020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DFEDAD9-284C-47BA-91AD-41175998D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353369-EFAB-4E4C-8C15-4C297740F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9835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26E329-6BDE-448F-979E-46851014C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7B193C2-4834-4CE2-814D-31CD655D1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387FB6-C374-4046-BA0A-7C951B278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21.12.2020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EB8F92-4F81-4AEF-919E-FD2527303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F0C920-0597-4C5F-B67A-1159A6813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2508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E1117F-DF5A-42ED-B0B7-43EC7358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972A12-F790-417D-AA3E-EBED3E60F9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DB8E28B-5468-4B10-96DD-864C9DE91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927E98B-B9FA-4F46-81CA-7E4917847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21.12.2020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53C5E73-FC61-465F-BCB5-6E9A85AD5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3724C59-D222-4B95-A44C-61DAD9CF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1718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E69FB8-0D98-42B2-88C8-DFA352C56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DBCAFA5-246B-40DC-A249-F53C705C3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8E5C1A8-A0E9-4DFF-BBA6-A83121146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ABF5B2B-BC9F-4B7A-97C6-8CA9242B08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8F60C8A-5691-4538-A668-91AFD2D59C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011197C-A606-41D5-B85F-CD32FAB51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21.12.2020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DC51C88-AD4E-416A-BEC8-605FD74CF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07A72B5-CE89-4054-A562-67ECED0FF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008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4DD868-2571-4F0D-91C7-C1C728D46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6DF35C6-FE16-4076-B7EC-7BB290464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21.12.2020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5B57A5E-DE92-4534-AA19-A744AAD0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D2573F4-47EE-4718-955A-9355A589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335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CB1DB14-0C86-4BC1-B073-84FCCE84A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21.12.2020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E1EC68E-0493-43B5-B0B8-3DDDE2695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8E8E3F8-2024-42C6-BDE3-45C52688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4934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2D2144-9F57-48D2-9C35-9F63E91C0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B277C9-8E0E-411D-93CF-748E13D73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91F8C95-A932-4458-BD0B-49E72466F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3233341-DB0D-4945-BB5B-EAD2E12EC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21.12.2020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569FC7-E9EF-4F69-95C8-F38DE387E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A11EA42-3B2A-498F-9647-8B53A57C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7164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920E5C-C736-40F4-B377-6D39890D6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0141373-C5D9-457A-8BA4-0B0CFC023C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6C7A39C-960C-401F-97CC-EAEC1ED5B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03BE869-4561-44F2-B835-814DDECC7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21.12.2020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4F0C026-AF26-4509-9FC0-C78E9F8E5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6E67356-BE63-41DA-BA81-08B1B497B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8444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435036-0A77-4FE5-A006-6D69B42C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16BB5D1-344F-4E8E-ACCF-6E9EF2CAF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340DCF-4A95-4441-874E-E4B77463D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21.12.2020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B65B59-1B5C-470E-8B59-67C30D814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599548-5144-4BD5-AD71-065B9E7D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857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E287748-585C-486A-9206-BF0E16F946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0E7EA95-E6A4-4D69-8472-0FF7B3645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1CD32D-5CFD-41E5-A5C4-E752B5558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B83D0-7A17-457C-BEE4-CE4EA4B20CAB}" type="datetimeFigureOut">
              <a:rPr lang="nb-NO" smtClean="0"/>
              <a:t>21.12.2020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FFA82B9-9655-4223-9542-AADAB844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B12DAA-E1F6-442B-92DD-B71E1731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792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6F52EBE-9A67-4CDB-B1A5-D44687E6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71B33C-33B0-4977-B576-3A21A19A6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F51DE7-0E97-4F03-BA4E-ADC194332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B83D0-7A17-457C-BEE4-CE4EA4B20CAB}" type="datetimeFigureOut">
              <a:rPr lang="nb-NO" smtClean="0"/>
              <a:t>21.12.2020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5B26D0-E040-4A97-A34C-894E62AFF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A28EE2-16B8-4B3F-A16B-447906319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BE2F4-ECD8-4468-AA1C-9C19BF4788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147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1A1D9630-F6FF-46AC-A46A-0B408A72588E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840225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rtruntime.block_on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04872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D45B8BF-ADB8-47AF-AB69-CF30491965CF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E77304B-EE5C-41BC-A864-22670D34AC6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0</a:t>
            </a:r>
          </a:p>
        </p:txBody>
      </p:sp>
      <p:sp>
        <p:nvSpPr>
          <p:cNvPr id="16" name="Rektangel: avrundede hjørner 15">
            <a:extLst>
              <a:ext uri="{FF2B5EF4-FFF2-40B4-BE49-F238E27FC236}">
                <a16:creationId xmlns:a16="http://schemas.microsoft.com/office/drawing/2014/main" id="{744DF5FC-847A-4745-9759-E283DC4A1801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7" name="Pil: høyre 16">
            <a:extLst>
              <a:ext uri="{FF2B5EF4-FFF2-40B4-BE49-F238E27FC236}">
                <a16:creationId xmlns:a16="http://schemas.microsoft.com/office/drawing/2014/main" id="{8256478E-0E12-46F7-ACCC-81DA61C7DA7A}"/>
              </a:ext>
            </a:extLst>
          </p:cNvPr>
          <p:cNvSpPr/>
          <p:nvPr/>
        </p:nvSpPr>
        <p:spPr>
          <a:xfrm>
            <a:off x="542543" y="1152746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43E65C3-A903-45F5-BC24-9E43D19F97E1}"/>
              </a:ext>
            </a:extLst>
          </p:cNvPr>
          <p:cNvSpPr txBox="1"/>
          <p:nvPr/>
        </p:nvSpPr>
        <p:spPr>
          <a:xfrm>
            <a:off x="969262" y="1059520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  <a:latin typeface="JetBrains Mono" panose="020B0509020102050004" pitchFamily="49" charset="0"/>
              </a:rPr>
              <a:t>PROGRAM STARTING.</a:t>
            </a:r>
          </a:p>
        </p:txBody>
      </p:sp>
    </p:spTree>
    <p:extLst>
      <p:ext uri="{BB962C8B-B14F-4D97-AF65-F5344CB8AC3E}">
        <p14:creationId xmlns:p14="http://schemas.microsoft.com/office/powerpoint/2010/main" val="1199395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: høyre 14">
            <a:extLst>
              <a:ext uri="{FF2B5EF4-FFF2-40B4-BE49-F238E27FC236}">
                <a16:creationId xmlns:a16="http://schemas.microsoft.com/office/drawing/2014/main" id="{C85AB89B-C99F-4E9B-A09A-41CEE60344F1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29C0B0A-77D3-48ED-982E-ACE0CDC8BC5C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08BF6C4-2FAC-4795-A788-4CD04279630D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B0B9721-41E3-4E84-BE01-DB70F5FA4BF5}"/>
              </a:ext>
            </a:extLst>
          </p:cNvPr>
          <p:cNvSpPr/>
          <p:nvPr/>
        </p:nvSpPr>
        <p:spPr>
          <a:xfrm>
            <a:off x="9705232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81584" y="3291842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3402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486400" y="276268"/>
            <a:ext cx="325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latin typeface="JetBrains Mono" panose="020B0509020102050004" pitchFamily="49" charset="0"/>
              </a:rPr>
              <a:t>non_leaf_fut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892F7C6-A79A-486C-ACE7-A18ECAFFD528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BBA238A3-88DF-4203-8594-3359B9F5705E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01793BE0-4431-4641-A1B5-E9EB1EA8368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</a:p>
        </p:txBody>
      </p:sp>
      <p:sp>
        <p:nvSpPr>
          <p:cNvPr id="18" name="Rektangel: avrundede hjørner 17">
            <a:extLst>
              <a:ext uri="{FF2B5EF4-FFF2-40B4-BE49-F238E27FC236}">
                <a16:creationId xmlns:a16="http://schemas.microsoft.com/office/drawing/2014/main" id="{B11BA844-24FB-4AF8-8C81-49476D92FBBA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658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12064" y="3381595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i="1" dirty="0">
                <a:latin typeface="JetBrains Mono" panose="020B0509020102050004" pitchFamily="49" charset="0"/>
              </a:rPr>
              <a:t>Poll::</a:t>
            </a:r>
            <a:r>
              <a:rPr lang="nb-NO" sz="1200" i="1" dirty="0" err="1">
                <a:latin typeface="JetBrains Mono" panose="020B0509020102050004" pitchFamily="49" charset="0"/>
              </a:rPr>
              <a:t>Ready</a:t>
            </a:r>
            <a:r>
              <a:rPr lang="nb-NO" sz="1200" i="1" dirty="0">
                <a:latin typeface="JetBrains Mono" panose="020B0509020102050004" pitchFamily="49" charset="0"/>
              </a:rPr>
              <a:t>(…)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492496" y="274820"/>
            <a:ext cx="3246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non_leaf_fut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4B8F1FD5-D129-4ED4-80FD-A98EC59087D9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605D6553-6135-47E5-97F7-150984572FEB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655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466708" y="1938412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5F95524-1578-4C13-9644-F5050B396FD9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24FBCA20-0897-4233-BD90-46567C0E3C93}"/>
              </a:ext>
            </a:extLst>
          </p:cNvPr>
          <p:cNvSpPr/>
          <p:nvPr/>
        </p:nvSpPr>
        <p:spPr>
          <a:xfrm>
            <a:off x="408432" y="1850445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: avrundede hjørner 14">
            <a:extLst>
              <a:ext uri="{FF2B5EF4-FFF2-40B4-BE49-F238E27FC236}">
                <a16:creationId xmlns:a16="http://schemas.microsoft.com/office/drawing/2014/main" id="{814F1E34-3BC7-46C5-A6FC-5E898D0DE7A0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079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0968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466708" y="1938412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099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Reactor</a:t>
            </a:r>
            <a:r>
              <a:rPr lang="nb-NO" sz="1200" dirty="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</a:t>
            </a:r>
            <a:r>
              <a:rPr lang="nb-NO" sz="1200" dirty="0" err="1">
                <a:latin typeface="JetBrains Mono" panose="020B0509020102050004" pitchFamily="49" charset="0"/>
              </a:rPr>
              <a:t>fn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new_io</a:t>
            </a:r>
            <a:r>
              <a:rPr lang="nb-NO" sz="1200" dirty="0">
                <a:latin typeface="JetBrains Mono" panose="020B0509020102050004" pitchFamily="49" charset="0"/>
              </a:rPr>
              <a:t>(…) -&gt; </a:t>
            </a:r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endParaRPr lang="nb-NO" sz="1200" dirty="0">
              <a:latin typeface="JetBrains Mono" panose="020B0509020102050004" pitchFamily="49" charset="0"/>
            </a:endParaRPr>
          </a:p>
          <a:p>
            <a:r>
              <a:rPr lang="nb-NO" sz="1200" dirty="0">
                <a:latin typeface="JetBrains Mono" panose="020B0509020102050004" pitchFamily="49" charset="0"/>
              </a:rPr>
              <a:t>}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7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0CF175C-64AD-4081-8F04-F7EEB1DDD8EC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9026353D-F816-4325-ABC0-9C5F6F65BDB0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non_leaf_fut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666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469755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io_resource.await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B0D3DC1F-D108-42E8-BAE6-DB61C2739E02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6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DA95951D-459B-4CD2-A709-B27D666CF1B5}"/>
              </a:ext>
            </a:extLst>
          </p:cNvPr>
          <p:cNvSpPr/>
          <p:nvPr/>
        </p:nvSpPr>
        <p:spPr>
          <a:xfrm>
            <a:off x="408432" y="2317947"/>
            <a:ext cx="8296656" cy="358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: avrundede hjørner 14">
            <a:extLst>
              <a:ext uri="{FF2B5EF4-FFF2-40B4-BE49-F238E27FC236}">
                <a16:creationId xmlns:a16="http://schemas.microsoft.com/office/drawing/2014/main" id="{DA6DFC07-49EB-4873-8E78-5F03E0AA3A43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365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B21B927B-A3F1-4FCB-BA27-0CDDC8FD4FA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CAE7B5D-46FA-4EC2-84A9-5BEC8970A4B2}"/>
              </a:ext>
            </a:extLst>
          </p:cNvPr>
          <p:cNvSpPr txBox="1"/>
          <p:nvPr/>
        </p:nvSpPr>
        <p:spPr>
          <a:xfrm>
            <a:off x="5544310" y="276268"/>
            <a:ext cx="3200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DDD5ED8B-D7CB-49BE-9A4D-B20128DC3DD8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7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782ABB36-25FA-46DB-89A7-66D435E19FAE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921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51460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252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latin typeface="JetBrains Mono" panose="020B0509020102050004" pitchFamily="49" charset="0"/>
              </a:rPr>
              <a:t> for </a:t>
            </a:r>
            <a:r>
              <a:rPr lang="nb-NO" sz="1200" dirty="0" err="1">
                <a:latin typeface="JetBrains Mono" panose="020B0509020102050004" pitchFamily="49" charset="0"/>
              </a:rPr>
              <a:t>IoResource</a:t>
            </a:r>
            <a:r>
              <a:rPr lang="nb-NO" sz="1200" dirty="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</a:t>
            </a:r>
            <a:r>
              <a:rPr lang="nb-NO" sz="1200" dirty="0" err="1">
                <a:latin typeface="JetBrains Mono" panose="020B0509020102050004" pitchFamily="49" charset="0"/>
              </a:rPr>
              <a:t>fn</a:t>
            </a:r>
            <a:r>
              <a:rPr lang="nb-NO" sz="1200" dirty="0">
                <a:latin typeface="JetBrains Mono" panose="020B0509020102050004" pitchFamily="49" charset="0"/>
              </a:rPr>
              <a:t> poll(&amp;mut </a:t>
            </a:r>
            <a:r>
              <a:rPr lang="nb-NO" sz="1200" dirty="0" err="1">
                <a:latin typeface="JetBrains Mono" panose="020B0509020102050004" pitchFamily="49" charset="0"/>
              </a:rPr>
              <a:t>self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 …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</a:t>
            </a:r>
            <a:r>
              <a:rPr lang="nb-NO" sz="1200" dirty="0" err="1">
                <a:latin typeface="JetBrains Mono" panose="020B0509020102050004" pitchFamily="49" charset="0"/>
              </a:rPr>
              <a:t>EVENTS.insert</a:t>
            </a:r>
            <a:r>
              <a:rPr lang="nb-NO" sz="1200" dirty="0">
                <a:latin typeface="JetBrains Mono" panose="020B0509020102050004" pitchFamily="49" charset="0"/>
              </a:rPr>
              <a:t>(1,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)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}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}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AC59C0F3-F5D1-4A55-9085-A724954032B2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8</a:t>
            </a:r>
          </a:p>
        </p:txBody>
      </p:sp>
      <p:sp>
        <p:nvSpPr>
          <p:cNvPr id="20" name="Rektangel: avrundede hjørner 19">
            <a:extLst>
              <a:ext uri="{FF2B5EF4-FFF2-40B4-BE49-F238E27FC236}">
                <a16:creationId xmlns:a16="http://schemas.microsoft.com/office/drawing/2014/main" id="{6A6414DD-2462-49D5-AE10-5C0448843231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763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returns</a:t>
            </a:r>
            <a:endParaRPr lang="nb-NO" sz="1200" dirty="0">
              <a:solidFill>
                <a:schemeClr val="bg1">
                  <a:lumMod val="50000"/>
                </a:schemeClr>
              </a:solidFill>
              <a:latin typeface="JetBrains Mono" panose="020B0509020102050004" pitchFamily="49" charset="0"/>
            </a:endParaRPr>
          </a:p>
          <a:p>
            <a:r>
              <a:rPr lang="nb-NO" sz="1200" dirty="0">
                <a:latin typeface="JetBrains Mono" panose="020B0509020102050004" pitchFamily="49" charset="0"/>
              </a:rPr>
              <a:t>Poll::</a:t>
            </a:r>
            <a:r>
              <a:rPr lang="nb-NO" sz="1200" dirty="0" err="1">
                <a:latin typeface="JetBrains Mono" panose="020B0509020102050004" pitchFamily="49" charset="0"/>
              </a:rPr>
              <a:t>Pending</a:t>
            </a:r>
            <a:endParaRPr lang="nb-NO" sz="1200" dirty="0">
              <a:latin typeface="JetBrains Mono" panose="020B0509020102050004" pitchFamily="49" charset="0"/>
            </a:endParaRPr>
          </a:p>
          <a:p>
            <a:r>
              <a:rPr lang="nb-NO" sz="1200" dirty="0">
                <a:latin typeface="JetBrains Mono" panose="020B0509020102050004" pitchFamily="49" charset="0"/>
              </a:rPr>
              <a:t>// </a:t>
            </a:r>
            <a:r>
              <a:rPr lang="nb-NO" sz="1200" dirty="0" err="1">
                <a:latin typeface="JetBrains Mono" panose="020B0509020102050004" pitchFamily="49" charset="0"/>
              </a:rPr>
              <a:t>sleep</a:t>
            </a:r>
            <a:r>
              <a:rPr lang="nb-NO" sz="1200" dirty="0">
                <a:latin typeface="JetBrains Mono" panose="020B0509020102050004" pitchFamily="49" charset="0"/>
              </a:rPr>
              <a:t> or </a:t>
            </a:r>
            <a:r>
              <a:rPr lang="nb-NO" sz="1200" dirty="0" err="1">
                <a:latin typeface="JetBrains Mono" panose="020B0509020102050004" pitchFamily="49" charset="0"/>
              </a:rPr>
              <a:t>schedule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other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work</a:t>
            </a:r>
            <a:endParaRPr lang="nb-NO" sz="1200" dirty="0">
              <a:latin typeface="JetBrains Mono" panose="020B0509020102050004" pitchFamily="49" charset="0"/>
            </a:endParaRP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: avrundede hjørner 17">
            <a:extLst>
              <a:ext uri="{FF2B5EF4-FFF2-40B4-BE49-F238E27FC236}">
                <a16:creationId xmlns:a16="http://schemas.microsoft.com/office/drawing/2014/main" id="{68F8F94A-7461-4B0A-A606-3F4DCECA1402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6DF8F914-321A-4443-BB78-22D1DB5B954A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9</a:t>
            </a:r>
          </a:p>
        </p:txBody>
      </p:sp>
      <p:sp>
        <p:nvSpPr>
          <p:cNvPr id="20" name="Rektangel: avrundede hjørner 19">
            <a:extLst>
              <a:ext uri="{FF2B5EF4-FFF2-40B4-BE49-F238E27FC236}">
                <a16:creationId xmlns:a16="http://schemas.microsoft.com/office/drawing/2014/main" id="{043966DC-B60F-41BB-8A37-979A6B5F4C52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392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489929"/>
            <a:ext cx="3206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Scheduling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other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futures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that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are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or just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sleeps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8C83EDC1-E5BD-4B0C-9F59-AC022DBC3D62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571265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7091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63944" y="384474"/>
            <a:ext cx="32064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In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our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example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there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are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no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other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futures to run so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sleep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04FB5EFD-80E4-4C8B-A7E7-56AC6AE01322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01712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489929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Still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sleeping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(in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this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case)…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3A80C134-45A2-4B48-B630-5B0E666FC516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603516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489929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Still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sleeping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(in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this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case)…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4DBC548-A144-4C5E-B6FE-CB9B642016A1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6C627B0-CE0D-4973-AA38-73ADEC1781E4}"/>
              </a:ext>
            </a:extLst>
          </p:cNvPr>
          <p:cNvSpPr txBox="1"/>
          <p:nvPr/>
        </p:nvSpPr>
        <p:spPr>
          <a:xfrm>
            <a:off x="5628130" y="4343509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Event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«1» is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!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E202E891-2B48-4086-B3F0-5BBF1172FEDD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314329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59736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87FB58B-D4B0-4914-B757-15BCBA6664B7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30DE575-1F65-4FC7-8F53-6B983436BC51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8A27D9-9CA8-4581-8F7D-CECE5BC550AB}"/>
              </a:ext>
            </a:extLst>
          </p:cNvPr>
          <p:cNvSpPr txBox="1"/>
          <p:nvPr/>
        </p:nvSpPr>
        <p:spPr>
          <a:xfrm>
            <a:off x="5495542" y="4105717"/>
            <a:ext cx="32522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JetBrains Mono" panose="020B0509020102050004" pitchFamily="49" charset="0"/>
              </a:rPr>
              <a:t>Impl</a:t>
            </a:r>
            <a:r>
              <a:rPr lang="nb-NO" sz="1200" dirty="0"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latin typeface="JetBrains Mono" panose="020B0509020102050004" pitchFamily="49" charset="0"/>
              </a:rPr>
              <a:t>Reactor</a:t>
            </a:r>
            <a:r>
              <a:rPr lang="nb-NO" sz="1200" dirty="0">
                <a:latin typeface="JetBrains Mono" panose="020B0509020102050004" pitchFamily="49" charset="0"/>
              </a:rPr>
              <a:t>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</a:t>
            </a:r>
            <a:r>
              <a:rPr lang="nb-NO" sz="1200" dirty="0" err="1">
                <a:latin typeface="JetBrains Mono" panose="020B0509020102050004" pitchFamily="49" charset="0"/>
              </a:rPr>
              <a:t>fn</a:t>
            </a:r>
            <a:r>
              <a:rPr lang="nb-NO" sz="1200" dirty="0">
                <a:latin typeface="JetBrains Mono" panose="020B0509020102050004" pitchFamily="49" charset="0"/>
              </a:rPr>
              <a:t> handle(&amp;</a:t>
            </a:r>
            <a:r>
              <a:rPr lang="nb-NO" sz="1200" dirty="0" err="1">
                <a:latin typeface="JetBrains Mono" panose="020B0509020102050004" pitchFamily="49" charset="0"/>
              </a:rPr>
              <a:t>self</a:t>
            </a:r>
            <a:r>
              <a:rPr lang="nb-NO" sz="1200" dirty="0"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latin typeface="JetBrains Mono" panose="020B0509020102050004" pitchFamily="49" charset="0"/>
              </a:rPr>
              <a:t>evt</a:t>
            </a:r>
            <a:r>
              <a:rPr lang="nb-NO" sz="1200" dirty="0">
                <a:latin typeface="JetBrains Mono" panose="020B0509020102050004" pitchFamily="49" charset="0"/>
              </a:rPr>
              <a:t>: u64) {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let </a:t>
            </a:r>
            <a:r>
              <a:rPr lang="nb-NO" sz="1200" dirty="0" err="1">
                <a:latin typeface="JetBrains Mono" panose="020B0509020102050004" pitchFamily="49" charset="0"/>
              </a:rPr>
              <a:t>waker</a:t>
            </a:r>
            <a:r>
              <a:rPr lang="nb-NO" sz="1200" dirty="0">
                <a:latin typeface="JetBrains Mono" panose="020B0509020102050004" pitchFamily="49" charset="0"/>
              </a:rPr>
              <a:t> = </a:t>
            </a:r>
            <a:r>
              <a:rPr lang="nb-NO" sz="1200" dirty="0" err="1">
                <a:latin typeface="JetBrains Mono" panose="020B0509020102050004" pitchFamily="49" charset="0"/>
              </a:rPr>
              <a:t>EVENTS.get</a:t>
            </a:r>
            <a:r>
              <a:rPr lang="nb-NO" sz="1200" dirty="0">
                <a:latin typeface="JetBrains Mono" panose="020B0509020102050004" pitchFamily="49" charset="0"/>
              </a:rPr>
              <a:t>(</a:t>
            </a:r>
            <a:r>
              <a:rPr lang="nb-NO" sz="1200" dirty="0" err="1">
                <a:latin typeface="JetBrains Mono" panose="020B0509020102050004" pitchFamily="49" charset="0"/>
              </a:rPr>
              <a:t>evt</a:t>
            </a:r>
            <a:r>
              <a:rPr lang="nb-NO" sz="1200" dirty="0">
                <a:latin typeface="JetBrains Mono" panose="020B0509020102050004" pitchFamily="49" charset="0"/>
              </a:rPr>
              <a:t>);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  </a:t>
            </a:r>
            <a:r>
              <a:rPr lang="nb-NO" sz="1200" dirty="0" err="1">
                <a:latin typeface="JetBrains Mono" panose="020B0509020102050004" pitchFamily="49" charset="0"/>
              </a:rPr>
              <a:t>waker.wake</a:t>
            </a:r>
            <a:r>
              <a:rPr lang="nb-NO" sz="1200" dirty="0">
                <a:latin typeface="JetBrains Mono" panose="020B0509020102050004" pitchFamily="49" charset="0"/>
              </a:rPr>
              <a:t>();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  }</a:t>
            </a:r>
          </a:p>
          <a:p>
            <a:r>
              <a:rPr lang="nb-NO" sz="1200" dirty="0">
                <a:latin typeface="JetBrains Mono" panose="020B0509020102050004" pitchFamily="49" charset="0"/>
              </a:rPr>
              <a:t>}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A704D71-902E-4B91-93EE-C198D7E067F4}"/>
              </a:ext>
            </a:extLst>
          </p:cNvPr>
          <p:cNvSpPr/>
          <p:nvPr/>
        </p:nvSpPr>
        <p:spPr>
          <a:xfrm>
            <a:off x="399288" y="4105716"/>
            <a:ext cx="8296656" cy="11856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86372916-1A89-4C4B-B641-0CC00CC87FA4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97082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417064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main_fut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343752"/>
            <a:ext cx="32064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Got a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wakeup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call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.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Checking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queue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.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Found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1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ready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 to progress…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AF64B53-9809-4FD2-8261-4030E051B60E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12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FC6B2D77-E3A0-4A7B-93EA-310B14458221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449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525268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io_resource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B5FC65-A1C7-4796-AE2E-F81676D9AF6E}"/>
              </a:ext>
            </a:extLst>
          </p:cNvPr>
          <p:cNvSpPr/>
          <p:nvPr/>
        </p:nvSpPr>
        <p:spPr>
          <a:xfrm>
            <a:off x="448056" y="276268"/>
            <a:ext cx="8296656" cy="88087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2411173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9B62AF-79E4-47F9-B5EB-B7E72EDB68D3}"/>
              </a:ext>
            </a:extLst>
          </p:cNvPr>
          <p:cNvSpPr txBox="1"/>
          <p:nvPr/>
        </p:nvSpPr>
        <p:spPr>
          <a:xfrm>
            <a:off x="5655563" y="565351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JetBrains Mono" panose="020B0509020102050004" pitchFamily="49" charset="0"/>
              </a:rPr>
              <a:t>Poll::</a:t>
            </a:r>
            <a:r>
              <a:rPr lang="nb-NO" sz="1200" dirty="0" err="1">
                <a:latin typeface="JetBrains Mono" panose="020B0509020102050004" pitchFamily="49" charset="0"/>
              </a:rPr>
              <a:t>Ready</a:t>
            </a:r>
            <a:r>
              <a:rPr lang="nb-NO" sz="1200" dirty="0">
                <a:latin typeface="JetBrains Mono" panose="020B0509020102050004" pitchFamily="49" charset="0"/>
              </a:rPr>
              <a:t>(…)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DD75E-F0D7-439D-983B-51B24523E978}"/>
              </a:ext>
            </a:extLst>
          </p:cNvPr>
          <p:cNvSpPr txBox="1"/>
          <p:nvPr/>
        </p:nvSpPr>
        <p:spPr>
          <a:xfrm>
            <a:off x="5638798" y="274820"/>
            <a:ext cx="32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Future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::poll(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leaf_fut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, </a:t>
            </a:r>
            <a:r>
              <a:rPr lang="nb-NO" sz="1200" dirty="0" err="1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waker</a:t>
            </a:r>
            <a:r>
              <a:rPr lang="nb-NO" sz="1200" dirty="0">
                <a:solidFill>
                  <a:schemeClr val="bg1">
                    <a:lumMod val="50000"/>
                  </a:schemeClr>
                </a:solidFill>
                <a:latin typeface="JetBrains Mono" panose="020B0509020102050004" pitchFamily="49" charset="0"/>
              </a:rPr>
              <a:t>)</a:t>
            </a:r>
          </a:p>
          <a:p>
            <a:endParaRPr lang="nb-NO" sz="1200" i="1" dirty="0">
              <a:latin typeface="JetBrains Mono" panose="020B0509020102050004" pitchFamily="49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978CC9A-B971-4E59-9C0A-B987F8ADBC20}"/>
              </a:ext>
            </a:extLst>
          </p:cNvPr>
          <p:cNvSpPr/>
          <p:nvPr/>
        </p:nvSpPr>
        <p:spPr>
          <a:xfrm>
            <a:off x="9745217" y="1961418"/>
            <a:ext cx="16840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12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963347F9-BB30-4A7A-A8CD-53F2C35E74F6}"/>
              </a:ext>
            </a:extLst>
          </p:cNvPr>
          <p:cNvSpPr/>
          <p:nvPr/>
        </p:nvSpPr>
        <p:spPr>
          <a:xfrm>
            <a:off x="9113520" y="158709"/>
            <a:ext cx="2834640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 err="1">
                <a:solidFill>
                  <a:schemeClr val="tx1"/>
                </a:solidFill>
                <a:latin typeface="JetBrains Mono" panose="020B0509020102050004" pitchFamily="49" charset="0"/>
              </a:rPr>
              <a:t>leaf_fut</a:t>
            </a:r>
            <a:endParaRPr lang="nb-NO" dirty="0">
              <a:solidFill>
                <a:schemeClr val="tx1"/>
              </a:solidFill>
              <a:latin typeface="JetBrains Mono" panose="020B050902010205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53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F92A4BC0-7F37-4108-9C0A-1F093C1E6237}"/>
              </a:ext>
            </a:extLst>
          </p:cNvPr>
          <p:cNvSpPr/>
          <p:nvPr/>
        </p:nvSpPr>
        <p:spPr>
          <a:xfrm>
            <a:off x="969263" y="384474"/>
            <a:ext cx="4474464" cy="6644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EXECUTOR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63371-1C04-4FF3-B0FD-F9A7E45C560B}"/>
              </a:ext>
            </a:extLst>
          </p:cNvPr>
          <p:cNvSpPr txBox="1"/>
          <p:nvPr/>
        </p:nvSpPr>
        <p:spPr>
          <a:xfrm>
            <a:off x="969262" y="135855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async</a:t>
            </a:r>
            <a:r>
              <a:rPr lang="nb-NO" dirty="0">
                <a:latin typeface="JetBrains Mono" panose="020B0509020102050004" pitchFamily="49" charset="0"/>
              </a:rPr>
              <a:t> {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F7E038-52E2-4884-8054-20CB1B4909BC}"/>
              </a:ext>
            </a:extLst>
          </p:cNvPr>
          <p:cNvSpPr txBox="1"/>
          <p:nvPr/>
        </p:nvSpPr>
        <p:spPr>
          <a:xfrm>
            <a:off x="969263" y="2822644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};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B9B951F-C837-446E-B7F4-ECC5BD2129B9}"/>
              </a:ext>
            </a:extLst>
          </p:cNvPr>
          <p:cNvSpPr/>
          <p:nvPr/>
        </p:nvSpPr>
        <p:spPr>
          <a:xfrm>
            <a:off x="969263" y="4181432"/>
            <a:ext cx="4474464" cy="6644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REACTOR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368F81D-44B5-4FEB-9862-9367A41197F3}"/>
              </a:ext>
            </a:extLst>
          </p:cNvPr>
          <p:cNvSpPr txBox="1"/>
          <p:nvPr/>
        </p:nvSpPr>
        <p:spPr>
          <a:xfrm>
            <a:off x="969263" y="3291842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err="1">
                <a:latin typeface="JetBrains Mono" panose="020B0509020102050004" pitchFamily="49" charset="0"/>
              </a:rPr>
              <a:t>rt.block_on</a:t>
            </a:r>
            <a:r>
              <a:rPr lang="nb-NO" dirty="0">
                <a:latin typeface="JetBrains Mono" panose="020B0509020102050004" pitchFamily="49" charset="0"/>
              </a:rPr>
              <a:t>(</a:t>
            </a:r>
            <a:r>
              <a:rPr lang="nb-NO" dirty="0" err="1">
                <a:latin typeface="JetBrains Mono" panose="020B0509020102050004" pitchFamily="49" charset="0"/>
              </a:rPr>
              <a:t>non_leaf_fut</a:t>
            </a:r>
            <a:r>
              <a:rPr lang="nb-NO" dirty="0">
                <a:latin typeface="JetBrains Mono" panose="020B0509020102050004" pitchFamily="49" charset="0"/>
              </a:rPr>
              <a:t>);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7189929D-5CA3-4663-B2AC-0EDB29097BDE}"/>
              </a:ext>
            </a:extLst>
          </p:cNvPr>
          <p:cNvSpPr/>
          <p:nvPr/>
        </p:nvSpPr>
        <p:spPr>
          <a:xfrm>
            <a:off x="9384792" y="158709"/>
            <a:ext cx="2525268" cy="4515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>
                <a:solidFill>
                  <a:schemeClr val="tx1"/>
                </a:solidFill>
              </a:rPr>
              <a:t>Future</a:t>
            </a:r>
            <a:r>
              <a:rPr lang="nb-NO" dirty="0">
                <a:solidFill>
                  <a:schemeClr val="tx1"/>
                </a:solidFill>
              </a:rPr>
              <a:t>: </a:t>
            </a:r>
            <a:r>
              <a:rPr lang="nb-NO" dirty="0">
                <a:solidFill>
                  <a:schemeClr val="tx1"/>
                </a:solidFill>
                <a:latin typeface="JetBrains Mono" panose="020B0509020102050004" pitchFamily="49" charset="0"/>
              </a:rPr>
              <a:t>none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9FA9AFD-58C3-4745-BB9A-81FF87DCFED4}"/>
              </a:ext>
            </a:extLst>
          </p:cNvPr>
          <p:cNvSpPr/>
          <p:nvPr/>
        </p:nvSpPr>
        <p:spPr>
          <a:xfrm>
            <a:off x="347472" y="115824"/>
            <a:ext cx="8625840" cy="5260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l: høyre 2">
            <a:extLst>
              <a:ext uri="{FF2B5EF4-FFF2-40B4-BE49-F238E27FC236}">
                <a16:creationId xmlns:a16="http://schemas.microsoft.com/office/drawing/2014/main" id="{1137C5A3-ED25-45A1-B26E-7506F9A0FEB7}"/>
              </a:ext>
            </a:extLst>
          </p:cNvPr>
          <p:cNvSpPr/>
          <p:nvPr/>
        </p:nvSpPr>
        <p:spPr>
          <a:xfrm>
            <a:off x="542543" y="3773619"/>
            <a:ext cx="426719" cy="182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DE9FF0C-AACE-4F8D-B62E-C11664E7D2D1}"/>
              </a:ext>
            </a:extLst>
          </p:cNvPr>
          <p:cNvSpPr txBox="1"/>
          <p:nvPr/>
        </p:nvSpPr>
        <p:spPr>
          <a:xfrm>
            <a:off x="1445477" y="2317947"/>
            <a:ext cx="526621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result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leaf_fut.await</a:t>
            </a:r>
            <a:r>
              <a:rPr lang="nb-NO" dirty="0">
                <a:latin typeface="JetBrains Mono" panose="020B0509020102050004" pitchFamily="49" charset="0"/>
              </a:rPr>
              <a:t>;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C5D8C05-9A44-4F23-8A65-714CACA462D4}"/>
              </a:ext>
            </a:extLst>
          </p:cNvPr>
          <p:cNvSpPr txBox="1"/>
          <p:nvPr/>
        </p:nvSpPr>
        <p:spPr>
          <a:xfrm>
            <a:off x="1445477" y="1848749"/>
            <a:ext cx="5808763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JetBrains Mono" panose="020B0509020102050004" pitchFamily="49" charset="0"/>
              </a:rPr>
              <a:t>let </a:t>
            </a:r>
            <a:r>
              <a:rPr lang="nb-NO" dirty="0" err="1">
                <a:latin typeface="JetBrains Mono" panose="020B0509020102050004" pitchFamily="49" charset="0"/>
              </a:rPr>
              <a:t>leaf_fut</a:t>
            </a:r>
            <a:r>
              <a:rPr lang="nb-NO" dirty="0">
                <a:latin typeface="JetBrains Mono" panose="020B0509020102050004" pitchFamily="49" charset="0"/>
              </a:rPr>
              <a:t> = </a:t>
            </a:r>
            <a:r>
              <a:rPr lang="nb-NO" dirty="0" err="1">
                <a:latin typeface="JetBrains Mono" panose="020B0509020102050004" pitchFamily="49" charset="0"/>
              </a:rPr>
              <a:t>Reactor</a:t>
            </a:r>
            <a:r>
              <a:rPr lang="nb-NO" dirty="0">
                <a:latin typeface="JetBrains Mono" panose="020B0509020102050004" pitchFamily="49" charset="0"/>
              </a:rPr>
              <a:t>::</a:t>
            </a:r>
            <a:r>
              <a:rPr lang="nb-NO" dirty="0" err="1">
                <a:latin typeface="JetBrains Mono" panose="020B0509020102050004" pitchFamily="49" charset="0"/>
              </a:rPr>
              <a:t>new_io</a:t>
            </a:r>
            <a:r>
              <a:rPr lang="nb-NO" dirty="0">
                <a:latin typeface="JetBrains Mono" panose="020B0509020102050004" pitchFamily="49" charset="0"/>
              </a:rPr>
              <a:t>(…);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2E9A682-B094-4A31-A2F4-3DD5D4CAC839}"/>
              </a:ext>
            </a:extLst>
          </p:cNvPr>
          <p:cNvSpPr txBox="1"/>
          <p:nvPr/>
        </p:nvSpPr>
        <p:spPr>
          <a:xfrm>
            <a:off x="969262" y="3680393"/>
            <a:ext cx="42603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  <a:latin typeface="JetBrains Mono" panose="020B0509020102050004" pitchFamily="49" charset="0"/>
              </a:rPr>
              <a:t>PROGRAM FINISHED. EXITING.</a:t>
            </a:r>
          </a:p>
        </p:txBody>
      </p:sp>
    </p:spTree>
    <p:extLst>
      <p:ext uri="{BB962C8B-B14F-4D97-AF65-F5344CB8AC3E}">
        <p14:creationId xmlns:p14="http://schemas.microsoft.com/office/powerpoint/2010/main" val="3196702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1169</Words>
  <Application>Microsoft Office PowerPoint</Application>
  <PresentationFormat>Widescreen</PresentationFormat>
  <Paragraphs>205</Paragraphs>
  <Slides>18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JetBrains Mono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Carl Fredrik Samson</dc:creator>
  <cp:lastModifiedBy>Carl Fredrik Samson</cp:lastModifiedBy>
  <cp:revision>12</cp:revision>
  <dcterms:created xsi:type="dcterms:W3CDTF">2020-12-21T10:01:02Z</dcterms:created>
  <dcterms:modified xsi:type="dcterms:W3CDTF">2020-12-21T13:35:22Z</dcterms:modified>
</cp:coreProperties>
</file>